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2" r:id="rId6"/>
    <p:sldId id="267" r:id="rId7"/>
    <p:sldId id="259" r:id="rId8"/>
    <p:sldId id="276" r:id="rId9"/>
    <p:sldId id="277" r:id="rId10"/>
    <p:sldId id="271" r:id="rId11"/>
    <p:sldId id="272" r:id="rId12"/>
    <p:sldId id="273" r:id="rId13"/>
    <p:sldId id="274" r:id="rId14"/>
    <p:sldId id="275" r:id="rId15"/>
    <p:sldId id="278" r:id="rId16"/>
    <p:sldId id="279" r:id="rId17"/>
    <p:sldId id="280" r:id="rId18"/>
    <p:sldId id="281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4" autoAdjust="0"/>
    <p:restoredTop sz="94605" autoAdjust="0"/>
  </p:normalViewPr>
  <p:slideViewPr>
    <p:cSldViewPr snapToGrid="0">
      <p:cViewPr>
        <p:scale>
          <a:sx n="100" d="100"/>
          <a:sy n="100" d="100"/>
        </p:scale>
        <p:origin x="29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Hendy" userId="636ed6a6-b8fd-41db-9dfd-36dd4a193217" providerId="ADAL" clId="{3F675508-462A-4ADA-8158-F2A281125061}"/>
    <pc:docChg chg="undo custSel addSld delSld modSld sldOrd modNotesMaster modHandout">
      <pc:chgData name="Linda Hendy" userId="636ed6a6-b8fd-41db-9dfd-36dd4a193217" providerId="ADAL" clId="{3F675508-462A-4ADA-8158-F2A281125061}" dt="2023-07-14T15:22:02.790" v="7701" actId="20577"/>
      <pc:docMkLst>
        <pc:docMk/>
      </pc:docMkLst>
      <pc:sldChg chg="modSp mod setBg">
        <pc:chgData name="Linda Hendy" userId="636ed6a6-b8fd-41db-9dfd-36dd4a193217" providerId="ADAL" clId="{3F675508-462A-4ADA-8158-F2A281125061}" dt="2023-07-13T19:06:51.505" v="5022"/>
        <pc:sldMkLst>
          <pc:docMk/>
          <pc:sldMk cId="4267277494" sldId="259"/>
        </pc:sldMkLst>
        <pc:spChg chg="mod">
          <ac:chgData name="Linda Hendy" userId="636ed6a6-b8fd-41db-9dfd-36dd4a193217" providerId="ADAL" clId="{3F675508-462A-4ADA-8158-F2A281125061}" dt="2023-07-13T17:21:09.276" v="3234" actId="20577"/>
          <ac:spMkLst>
            <pc:docMk/>
            <pc:sldMk cId="4267277494" sldId="259"/>
            <ac:spMk id="2" creationId="{21C7DE69-9246-4C6D-B903-F8ACF4C0E855}"/>
          </ac:spMkLst>
        </pc:spChg>
        <pc:graphicFrameChg chg="mod modGraphic">
          <ac:chgData name="Linda Hendy" userId="636ed6a6-b8fd-41db-9dfd-36dd4a193217" providerId="ADAL" clId="{3F675508-462A-4ADA-8158-F2A281125061}" dt="2023-07-13T17:26:40.105" v="3413" actId="20577"/>
          <ac:graphicFrameMkLst>
            <pc:docMk/>
            <pc:sldMk cId="4267277494" sldId="259"/>
            <ac:graphicFrameMk id="7" creationId="{B2E1BEE4-C00C-453D-A483-736EC14BB2D3}"/>
          </ac:graphicFrameMkLst>
        </pc:graphicFrameChg>
      </pc:sldChg>
      <pc:sldChg chg="del">
        <pc:chgData name="Linda Hendy" userId="636ed6a6-b8fd-41db-9dfd-36dd4a193217" providerId="ADAL" clId="{3F675508-462A-4ADA-8158-F2A281125061}" dt="2023-07-12T19:54:54.045" v="1221" actId="2696"/>
        <pc:sldMkLst>
          <pc:docMk/>
          <pc:sldMk cId="1615059694" sldId="261"/>
        </pc:sldMkLst>
      </pc:sldChg>
      <pc:sldChg chg="addSp modSp mod">
        <pc:chgData name="Linda Hendy" userId="636ed6a6-b8fd-41db-9dfd-36dd4a193217" providerId="ADAL" clId="{3F675508-462A-4ADA-8158-F2A281125061}" dt="2023-07-13T14:50:54.342" v="2013" actId="20577"/>
        <pc:sldMkLst>
          <pc:docMk/>
          <pc:sldMk cId="2026498351" sldId="262"/>
        </pc:sldMkLst>
        <pc:spChg chg="mod">
          <ac:chgData name="Linda Hendy" userId="636ed6a6-b8fd-41db-9dfd-36dd4a193217" providerId="ADAL" clId="{3F675508-462A-4ADA-8158-F2A281125061}" dt="2023-07-13T14:50:13.602" v="1991" actId="1076"/>
          <ac:spMkLst>
            <pc:docMk/>
            <pc:sldMk cId="2026498351" sldId="262"/>
            <ac:spMk id="2" creationId="{21C7DE69-9246-4C6D-B903-F8ACF4C0E855}"/>
          </ac:spMkLst>
        </pc:spChg>
        <pc:spChg chg="add mod">
          <ac:chgData name="Linda Hendy" userId="636ed6a6-b8fd-41db-9dfd-36dd4a193217" providerId="ADAL" clId="{3F675508-462A-4ADA-8158-F2A281125061}" dt="2023-07-12T18:40:27.155" v="471" actId="113"/>
          <ac:spMkLst>
            <pc:docMk/>
            <pc:sldMk cId="2026498351" sldId="262"/>
            <ac:spMk id="3" creationId="{C4EF97DF-D722-BD78-ED6D-E51A1CB05308}"/>
          </ac:spMkLst>
        </pc:spChg>
        <pc:graphicFrameChg chg="mod modGraphic">
          <ac:chgData name="Linda Hendy" userId="636ed6a6-b8fd-41db-9dfd-36dd4a193217" providerId="ADAL" clId="{3F675508-462A-4ADA-8158-F2A281125061}" dt="2023-07-13T14:50:54.342" v="2013" actId="20577"/>
          <ac:graphicFrameMkLst>
            <pc:docMk/>
            <pc:sldMk cId="2026498351" sldId="262"/>
            <ac:graphicFrameMk id="24" creationId="{AF65593E-D01F-46FF-BA88-B366A26F2379}"/>
          </ac:graphicFrameMkLst>
        </pc:graphicFrameChg>
      </pc:sldChg>
      <pc:sldChg chg="delSp modSp del mod setBg">
        <pc:chgData name="Linda Hendy" userId="636ed6a6-b8fd-41db-9dfd-36dd4a193217" providerId="ADAL" clId="{3F675508-462A-4ADA-8158-F2A281125061}" dt="2023-07-13T15:33:11.321" v="2776" actId="2696"/>
        <pc:sldMkLst>
          <pc:docMk/>
          <pc:sldMk cId="2143445900" sldId="265"/>
        </pc:sldMkLst>
        <pc:spChg chg="mod">
          <ac:chgData name="Linda Hendy" userId="636ed6a6-b8fd-41db-9dfd-36dd4a193217" providerId="ADAL" clId="{3F675508-462A-4ADA-8158-F2A281125061}" dt="2023-07-13T14:51:22.489" v="2014" actId="313"/>
          <ac:spMkLst>
            <pc:docMk/>
            <pc:sldMk cId="2143445900" sldId="265"/>
            <ac:spMk id="2" creationId="{FB4F001B-64F9-495D-AEA3-E3764742F8F4}"/>
          </ac:spMkLst>
        </pc:spChg>
        <pc:spChg chg="mod">
          <ac:chgData name="Linda Hendy" userId="636ed6a6-b8fd-41db-9dfd-36dd4a193217" providerId="ADAL" clId="{3F675508-462A-4ADA-8158-F2A281125061}" dt="2023-07-12T22:56:07.661" v="1830" actId="20577"/>
          <ac:spMkLst>
            <pc:docMk/>
            <pc:sldMk cId="2143445900" sldId="265"/>
            <ac:spMk id="3" creationId="{CDA346C0-D253-452B-804F-FCA56557312C}"/>
          </ac:spMkLst>
        </pc:spChg>
        <pc:picChg chg="del mod">
          <ac:chgData name="Linda Hendy" userId="636ed6a6-b8fd-41db-9dfd-36dd4a193217" providerId="ADAL" clId="{3F675508-462A-4ADA-8158-F2A281125061}" dt="2023-07-13T15:32:44.173" v="2774" actId="478"/>
          <ac:picMkLst>
            <pc:docMk/>
            <pc:sldMk cId="2143445900" sldId="265"/>
            <ac:picMk id="5" creationId="{F3D62F01-3570-47E7-BD58-A33F86CA1459}"/>
          </ac:picMkLst>
        </pc:picChg>
      </pc:sldChg>
      <pc:sldChg chg="addSp delSp modSp new del mod">
        <pc:chgData name="Linda Hendy" userId="636ed6a6-b8fd-41db-9dfd-36dd4a193217" providerId="ADAL" clId="{3F675508-462A-4ADA-8158-F2A281125061}" dt="2023-07-13T18:33:45.463" v="4052" actId="2696"/>
        <pc:sldMkLst>
          <pc:docMk/>
          <pc:sldMk cId="3605306055" sldId="266"/>
        </pc:sldMkLst>
        <pc:spChg chg="mod">
          <ac:chgData name="Linda Hendy" userId="636ed6a6-b8fd-41db-9dfd-36dd4a193217" providerId="ADAL" clId="{3F675508-462A-4ADA-8158-F2A281125061}" dt="2023-07-13T17:29:26.893" v="3426" actId="1076"/>
          <ac:spMkLst>
            <pc:docMk/>
            <pc:sldMk cId="3605306055" sldId="266"/>
            <ac:spMk id="2" creationId="{BBD65B09-94A8-C2DD-B847-90D9D8AB17E5}"/>
          </ac:spMkLst>
        </pc:spChg>
        <pc:spChg chg="del">
          <ac:chgData name="Linda Hendy" userId="636ed6a6-b8fd-41db-9dfd-36dd4a193217" providerId="ADAL" clId="{3F675508-462A-4ADA-8158-F2A281125061}" dt="2023-07-12T19:09:42.572" v="595" actId="1957"/>
          <ac:spMkLst>
            <pc:docMk/>
            <pc:sldMk cId="3605306055" sldId="266"/>
            <ac:spMk id="3" creationId="{8D7F594A-F661-B5D6-CDF9-1F9D408C1A4B}"/>
          </ac:spMkLst>
        </pc:spChg>
        <pc:spChg chg="add mod">
          <ac:chgData name="Linda Hendy" userId="636ed6a6-b8fd-41db-9dfd-36dd4a193217" providerId="ADAL" clId="{3F675508-462A-4ADA-8158-F2A281125061}" dt="2023-07-13T17:29:57.427" v="3432" actId="404"/>
          <ac:spMkLst>
            <pc:docMk/>
            <pc:sldMk cId="3605306055" sldId="266"/>
            <ac:spMk id="3" creationId="{E2EE1B0C-6246-FDAB-CA76-6E9CFB160C29}"/>
          </ac:spMkLst>
        </pc:spChg>
        <pc:spChg chg="mod">
          <ac:chgData name="Linda Hendy" userId="636ed6a6-b8fd-41db-9dfd-36dd4a193217" providerId="ADAL" clId="{3F675508-462A-4ADA-8158-F2A281125061}" dt="2023-07-13T18:22:52.815" v="3781" actId="14100"/>
          <ac:spMkLst>
            <pc:docMk/>
            <pc:sldMk cId="3605306055" sldId="266"/>
            <ac:spMk id="4" creationId="{0306B9A8-7C4B-4980-467C-A930774C0213}"/>
          </ac:spMkLst>
        </pc:spChg>
        <pc:spChg chg="add mod">
          <ac:chgData name="Linda Hendy" userId="636ed6a6-b8fd-41db-9dfd-36dd4a193217" providerId="ADAL" clId="{3F675508-462A-4ADA-8158-F2A281125061}" dt="2023-07-13T17:30:20.159" v="3437" actId="1076"/>
          <ac:spMkLst>
            <pc:docMk/>
            <pc:sldMk cId="3605306055" sldId="266"/>
            <ac:spMk id="5" creationId="{43DC4EE5-D8D1-071A-87B9-7B6E27469EF1}"/>
          </ac:spMkLst>
        </pc:spChg>
        <pc:graphicFrameChg chg="add mod">
          <ac:chgData name="Linda Hendy" userId="636ed6a6-b8fd-41db-9dfd-36dd4a193217" providerId="ADAL" clId="{3F675508-462A-4ADA-8158-F2A281125061}" dt="2023-07-13T17:31:12.671" v="3449" actId="1076"/>
          <ac:graphicFrameMkLst>
            <pc:docMk/>
            <pc:sldMk cId="3605306055" sldId="266"/>
            <ac:graphicFrameMk id="6" creationId="{D4C05E20-9B99-C22E-BD75-46178F8F388C}"/>
          </ac:graphicFrameMkLst>
        </pc:graphicFrameChg>
        <pc:graphicFrameChg chg="add mod">
          <ac:chgData name="Linda Hendy" userId="636ed6a6-b8fd-41db-9dfd-36dd4a193217" providerId="ADAL" clId="{3F675508-462A-4ADA-8158-F2A281125061}" dt="2023-07-13T17:32:14.911" v="3453"/>
          <ac:graphicFrameMkLst>
            <pc:docMk/>
            <pc:sldMk cId="3605306055" sldId="266"/>
            <ac:graphicFrameMk id="7" creationId="{BF28A69F-659B-356F-8B28-3593ED4958A4}"/>
          </ac:graphicFrameMkLst>
        </pc:graphicFrameChg>
      </pc:sldChg>
      <pc:sldChg chg="delSp modSp add mod ord">
        <pc:chgData name="Linda Hendy" userId="636ed6a6-b8fd-41db-9dfd-36dd4a193217" providerId="ADAL" clId="{3F675508-462A-4ADA-8158-F2A281125061}" dt="2023-07-13T21:29:40.968" v="7659" actId="20577"/>
        <pc:sldMkLst>
          <pc:docMk/>
          <pc:sldMk cId="1650853223" sldId="267"/>
        </pc:sldMkLst>
        <pc:spChg chg="mod">
          <ac:chgData name="Linda Hendy" userId="636ed6a6-b8fd-41db-9dfd-36dd4a193217" providerId="ADAL" clId="{3F675508-462A-4ADA-8158-F2A281125061}" dt="2023-07-13T17:18:47.751" v="3220" actId="404"/>
          <ac:spMkLst>
            <pc:docMk/>
            <pc:sldMk cId="1650853223" sldId="267"/>
            <ac:spMk id="2" creationId="{D4774D57-151E-4936-9AF4-E70073D4EB30}"/>
          </ac:spMkLst>
        </pc:spChg>
        <pc:spChg chg="mod">
          <ac:chgData name="Linda Hendy" userId="636ed6a6-b8fd-41db-9dfd-36dd4a193217" providerId="ADAL" clId="{3F675508-462A-4ADA-8158-F2A281125061}" dt="2023-07-13T21:29:40.968" v="7659" actId="20577"/>
          <ac:spMkLst>
            <pc:docMk/>
            <pc:sldMk cId="1650853223" sldId="267"/>
            <ac:spMk id="3" creationId="{C5370FC1-A32E-43A6-9E96-92974CB54F20}"/>
          </ac:spMkLst>
        </pc:spChg>
        <pc:picChg chg="mod">
          <ac:chgData name="Linda Hendy" userId="636ed6a6-b8fd-41db-9dfd-36dd4a193217" providerId="ADAL" clId="{3F675508-462A-4ADA-8158-F2A281125061}" dt="2023-07-12T19:39:14.483" v="860" actId="14100"/>
          <ac:picMkLst>
            <pc:docMk/>
            <pc:sldMk cId="1650853223" sldId="267"/>
            <ac:picMk id="5" creationId="{1D741830-4E4E-4CA5-B92A-047E598CB2CC}"/>
          </ac:picMkLst>
        </pc:picChg>
        <pc:picChg chg="del">
          <ac:chgData name="Linda Hendy" userId="636ed6a6-b8fd-41db-9dfd-36dd4a193217" providerId="ADAL" clId="{3F675508-462A-4ADA-8158-F2A281125061}" dt="2023-07-12T19:39:51.403" v="863" actId="478"/>
          <ac:picMkLst>
            <pc:docMk/>
            <pc:sldMk cId="1650853223" sldId="267"/>
            <ac:picMk id="7" creationId="{5A75EE0A-53B5-4719-9CB7-5387E99D98C4}"/>
          </ac:picMkLst>
        </pc:picChg>
        <pc:picChg chg="mod">
          <ac:chgData name="Linda Hendy" userId="636ed6a6-b8fd-41db-9dfd-36dd4a193217" providerId="ADAL" clId="{3F675508-462A-4ADA-8158-F2A281125061}" dt="2023-07-12T19:39:39.407" v="861" actId="1076"/>
          <ac:picMkLst>
            <pc:docMk/>
            <pc:sldMk cId="1650853223" sldId="267"/>
            <ac:picMk id="17" creationId="{48F21C9B-2A2B-49E0-A15C-401F0E8DE9C1}"/>
          </ac:picMkLst>
        </pc:picChg>
        <pc:picChg chg="del">
          <ac:chgData name="Linda Hendy" userId="636ed6a6-b8fd-41db-9dfd-36dd4a193217" providerId="ADAL" clId="{3F675508-462A-4ADA-8158-F2A281125061}" dt="2023-07-12T19:39:52.771" v="864" actId="478"/>
          <ac:picMkLst>
            <pc:docMk/>
            <pc:sldMk cId="1650853223" sldId="267"/>
            <ac:picMk id="20" creationId="{02432592-29B9-4972-91B0-C8987327EC8D}"/>
          </ac:picMkLst>
        </pc:picChg>
      </pc:sldChg>
      <pc:sldChg chg="addSp delSp modSp add del mod">
        <pc:chgData name="Linda Hendy" userId="636ed6a6-b8fd-41db-9dfd-36dd4a193217" providerId="ADAL" clId="{3F675508-462A-4ADA-8158-F2A281125061}" dt="2023-07-13T19:10:47.265" v="5034" actId="2696"/>
        <pc:sldMkLst>
          <pc:docMk/>
          <pc:sldMk cId="492871531" sldId="268"/>
        </pc:sldMkLst>
        <pc:spChg chg="mod">
          <ac:chgData name="Linda Hendy" userId="636ed6a6-b8fd-41db-9dfd-36dd4a193217" providerId="ADAL" clId="{3F675508-462A-4ADA-8158-F2A281125061}" dt="2023-07-13T18:06:19.511" v="3773" actId="207"/>
          <ac:spMkLst>
            <pc:docMk/>
            <pc:sldMk cId="492871531" sldId="268"/>
            <ac:spMk id="4" creationId="{0306B9A8-7C4B-4980-467C-A930774C0213}"/>
          </ac:spMkLst>
        </pc:spChg>
        <pc:spChg chg="add del mod">
          <ac:chgData name="Linda Hendy" userId="636ed6a6-b8fd-41db-9dfd-36dd4a193217" providerId="ADAL" clId="{3F675508-462A-4ADA-8158-F2A281125061}" dt="2023-07-13T17:36:54.125" v="3465" actId="478"/>
          <ac:spMkLst>
            <pc:docMk/>
            <pc:sldMk cId="492871531" sldId="268"/>
            <ac:spMk id="5" creationId="{14412F1E-61E5-5C66-FE04-092419E590C6}"/>
          </ac:spMkLst>
        </pc:spChg>
        <pc:graphicFrameChg chg="del mod">
          <ac:chgData name="Linda Hendy" userId="636ed6a6-b8fd-41db-9dfd-36dd4a193217" providerId="ADAL" clId="{3F675508-462A-4ADA-8158-F2A281125061}" dt="2023-07-13T17:36:52.842" v="3464" actId="478"/>
          <ac:graphicFrameMkLst>
            <pc:docMk/>
            <pc:sldMk cId="492871531" sldId="268"/>
            <ac:graphicFrameMk id="7" creationId="{BF28A69F-659B-356F-8B28-3593ED4958A4}"/>
          </ac:graphicFrameMkLst>
        </pc:graphicFrameChg>
      </pc:sldChg>
      <pc:sldChg chg="modSp add del mod">
        <pc:chgData name="Linda Hendy" userId="636ed6a6-b8fd-41db-9dfd-36dd4a193217" providerId="ADAL" clId="{3F675508-462A-4ADA-8158-F2A281125061}" dt="2023-07-12T22:15:10.526" v="1687" actId="2696"/>
        <pc:sldMkLst>
          <pc:docMk/>
          <pc:sldMk cId="1677530796" sldId="269"/>
        </pc:sldMkLst>
        <pc:spChg chg="mod">
          <ac:chgData name="Linda Hendy" userId="636ed6a6-b8fd-41db-9dfd-36dd4a193217" providerId="ADAL" clId="{3F675508-462A-4ADA-8158-F2A281125061}" dt="2023-07-12T21:49:13.536" v="1349" actId="20577"/>
          <ac:spMkLst>
            <pc:docMk/>
            <pc:sldMk cId="1677530796" sldId="269"/>
            <ac:spMk id="2" creationId="{BBD65B09-94A8-C2DD-B847-90D9D8AB17E5}"/>
          </ac:spMkLst>
        </pc:spChg>
        <pc:spChg chg="mod">
          <ac:chgData name="Linda Hendy" userId="636ed6a6-b8fd-41db-9dfd-36dd4a193217" providerId="ADAL" clId="{3F675508-462A-4ADA-8158-F2A281125061}" dt="2023-07-12T22:14:11.657" v="1686" actId="20577"/>
          <ac:spMkLst>
            <pc:docMk/>
            <pc:sldMk cId="1677530796" sldId="269"/>
            <ac:spMk id="4" creationId="{0306B9A8-7C4B-4980-467C-A930774C0213}"/>
          </ac:spMkLst>
        </pc:spChg>
      </pc:sldChg>
      <pc:sldChg chg="modSp add del mod">
        <pc:chgData name="Linda Hendy" userId="636ed6a6-b8fd-41db-9dfd-36dd4a193217" providerId="ADAL" clId="{3F675508-462A-4ADA-8158-F2A281125061}" dt="2023-07-13T17:31:20.233" v="3450" actId="2696"/>
        <pc:sldMkLst>
          <pc:docMk/>
          <pc:sldMk cId="2902315617" sldId="269"/>
        </pc:sldMkLst>
        <pc:spChg chg="mod">
          <ac:chgData name="Linda Hendy" userId="636ed6a6-b8fd-41db-9dfd-36dd4a193217" providerId="ADAL" clId="{3F675508-462A-4ADA-8158-F2A281125061}" dt="2023-07-12T22:55:12.820" v="1813" actId="1076"/>
          <ac:spMkLst>
            <pc:docMk/>
            <pc:sldMk cId="2902315617" sldId="269"/>
            <ac:spMk id="2" creationId="{BBD65B09-94A8-C2DD-B847-90D9D8AB17E5}"/>
          </ac:spMkLst>
        </pc:spChg>
        <pc:spChg chg="mod">
          <ac:chgData name="Linda Hendy" userId="636ed6a6-b8fd-41db-9dfd-36dd4a193217" providerId="ADAL" clId="{3F675508-462A-4ADA-8158-F2A281125061}" dt="2023-07-13T17:30:07.773" v="3434" actId="14100"/>
          <ac:spMkLst>
            <pc:docMk/>
            <pc:sldMk cId="2902315617" sldId="269"/>
            <ac:spMk id="4" creationId="{0306B9A8-7C4B-4980-467C-A930774C0213}"/>
          </ac:spMkLst>
        </pc:spChg>
        <pc:graphicFrameChg chg="mod">
          <ac:chgData name="Linda Hendy" userId="636ed6a6-b8fd-41db-9dfd-36dd4a193217" providerId="ADAL" clId="{3F675508-462A-4ADA-8158-F2A281125061}" dt="2023-07-13T17:30:58.199" v="3446" actId="14100"/>
          <ac:graphicFrameMkLst>
            <pc:docMk/>
            <pc:sldMk cId="2902315617" sldId="269"/>
            <ac:graphicFrameMk id="7" creationId="{BF28A69F-659B-356F-8B28-3593ED4958A4}"/>
          </ac:graphicFrameMkLst>
        </pc:graphicFrameChg>
      </pc:sldChg>
      <pc:sldChg chg="addSp delSp modSp add del mod">
        <pc:chgData name="Linda Hendy" userId="636ed6a6-b8fd-41db-9dfd-36dd4a193217" providerId="ADAL" clId="{3F675508-462A-4ADA-8158-F2A281125061}" dt="2023-07-13T17:41:25.933" v="3466" actId="2696"/>
        <pc:sldMkLst>
          <pc:docMk/>
          <pc:sldMk cId="2178376401" sldId="270"/>
        </pc:sldMkLst>
        <pc:spChg chg="mod">
          <ac:chgData name="Linda Hendy" userId="636ed6a6-b8fd-41db-9dfd-36dd4a193217" providerId="ADAL" clId="{3F675508-462A-4ADA-8158-F2A281125061}" dt="2023-07-13T15:15:05.236" v="2048" actId="20577"/>
          <ac:spMkLst>
            <pc:docMk/>
            <pc:sldMk cId="2178376401" sldId="270"/>
            <ac:spMk id="2" creationId="{BBD65B09-94A8-C2DD-B847-90D9D8AB17E5}"/>
          </ac:spMkLst>
        </pc:spChg>
        <pc:spChg chg="add del mod">
          <ac:chgData name="Linda Hendy" userId="636ed6a6-b8fd-41db-9dfd-36dd4a193217" providerId="ADAL" clId="{3F675508-462A-4ADA-8158-F2A281125061}" dt="2023-07-13T15:15:34.512" v="2050" actId="1957"/>
          <ac:spMkLst>
            <pc:docMk/>
            <pc:sldMk cId="2178376401" sldId="270"/>
            <ac:spMk id="5" creationId="{4BFE591C-1F42-EF9C-EE03-24DF87BCD961}"/>
          </ac:spMkLst>
        </pc:spChg>
        <pc:graphicFrameChg chg="del">
          <ac:chgData name="Linda Hendy" userId="636ed6a6-b8fd-41db-9dfd-36dd4a193217" providerId="ADAL" clId="{3F675508-462A-4ADA-8158-F2A281125061}" dt="2023-07-13T15:14:51.960" v="2038" actId="478"/>
          <ac:graphicFrameMkLst>
            <pc:docMk/>
            <pc:sldMk cId="2178376401" sldId="270"/>
            <ac:graphicFrameMk id="7" creationId="{BF28A69F-659B-356F-8B28-3593ED4958A4}"/>
          </ac:graphicFrameMkLst>
        </pc:graphicFrameChg>
        <pc:graphicFrameChg chg="add mod">
          <ac:chgData name="Linda Hendy" userId="636ed6a6-b8fd-41db-9dfd-36dd4a193217" providerId="ADAL" clId="{3F675508-462A-4ADA-8158-F2A281125061}" dt="2023-07-13T15:15:34.512" v="2050" actId="1957"/>
          <ac:graphicFrameMkLst>
            <pc:docMk/>
            <pc:sldMk cId="2178376401" sldId="270"/>
            <ac:graphicFrameMk id="9" creationId="{30540670-2C50-66E8-FB17-88520FAC94C0}"/>
          </ac:graphicFrameMkLst>
        </pc:graphicFrameChg>
      </pc:sldChg>
      <pc:sldChg chg="addSp delSp modSp add mod">
        <pc:chgData name="Linda Hendy" userId="636ed6a6-b8fd-41db-9dfd-36dd4a193217" providerId="ADAL" clId="{3F675508-462A-4ADA-8158-F2A281125061}" dt="2023-07-13T19:23:46.096" v="5094" actId="20577"/>
        <pc:sldMkLst>
          <pc:docMk/>
          <pc:sldMk cId="811229800" sldId="271"/>
        </pc:sldMkLst>
        <pc:spChg chg="mod">
          <ac:chgData name="Linda Hendy" userId="636ed6a6-b8fd-41db-9dfd-36dd4a193217" providerId="ADAL" clId="{3F675508-462A-4ADA-8158-F2A281125061}" dt="2023-07-13T15:18:39.251" v="2069" actId="20577"/>
          <ac:spMkLst>
            <pc:docMk/>
            <pc:sldMk cId="811229800" sldId="271"/>
            <ac:spMk id="2" creationId="{BBD65B09-94A8-C2DD-B847-90D9D8AB17E5}"/>
          </ac:spMkLst>
        </pc:spChg>
        <pc:spChg chg="mod">
          <ac:chgData name="Linda Hendy" userId="636ed6a6-b8fd-41db-9dfd-36dd4a193217" providerId="ADAL" clId="{3F675508-462A-4ADA-8158-F2A281125061}" dt="2023-07-13T19:23:46.096" v="5094" actId="20577"/>
          <ac:spMkLst>
            <pc:docMk/>
            <pc:sldMk cId="811229800" sldId="271"/>
            <ac:spMk id="4" creationId="{0306B9A8-7C4B-4980-467C-A930774C0213}"/>
          </ac:spMkLst>
        </pc:spChg>
        <pc:spChg chg="add del mod">
          <ac:chgData name="Linda Hendy" userId="636ed6a6-b8fd-41db-9dfd-36dd4a193217" providerId="ADAL" clId="{3F675508-462A-4ADA-8158-F2A281125061}" dt="2023-07-13T15:19:46.570" v="2139" actId="1957"/>
          <ac:spMkLst>
            <pc:docMk/>
            <pc:sldMk cId="811229800" sldId="271"/>
            <ac:spMk id="5" creationId="{99AA45DE-A0F6-3488-3C37-1A248D0808DD}"/>
          </ac:spMkLst>
        </pc:spChg>
        <pc:graphicFrameChg chg="add mod">
          <ac:chgData name="Linda Hendy" userId="636ed6a6-b8fd-41db-9dfd-36dd4a193217" providerId="ADAL" clId="{3F675508-462A-4ADA-8158-F2A281125061}" dt="2023-07-13T19:13:01.655" v="5038" actId="207"/>
          <ac:graphicFrameMkLst>
            <pc:docMk/>
            <pc:sldMk cId="811229800" sldId="271"/>
            <ac:graphicFrameMk id="8" creationId="{38240A5B-C27D-5A4B-024D-3535AF60C3BB}"/>
          </ac:graphicFrameMkLst>
        </pc:graphicFrameChg>
        <pc:graphicFrameChg chg="del">
          <ac:chgData name="Linda Hendy" userId="636ed6a6-b8fd-41db-9dfd-36dd4a193217" providerId="ADAL" clId="{3F675508-462A-4ADA-8158-F2A281125061}" dt="2023-07-13T15:19:16.930" v="2137" actId="478"/>
          <ac:graphicFrameMkLst>
            <pc:docMk/>
            <pc:sldMk cId="811229800" sldId="271"/>
            <ac:graphicFrameMk id="9" creationId="{30540670-2C50-66E8-FB17-88520FAC94C0}"/>
          </ac:graphicFrameMkLst>
        </pc:graphicFrameChg>
      </pc:sldChg>
      <pc:sldChg chg="delSp modSp new mod">
        <pc:chgData name="Linda Hendy" userId="636ed6a6-b8fd-41db-9dfd-36dd4a193217" providerId="ADAL" clId="{3F675508-462A-4ADA-8158-F2A281125061}" dt="2023-07-13T17:57:02.166" v="3587" actId="20577"/>
        <pc:sldMkLst>
          <pc:docMk/>
          <pc:sldMk cId="2555089441" sldId="272"/>
        </pc:sldMkLst>
        <pc:spChg chg="mod">
          <ac:chgData name="Linda Hendy" userId="636ed6a6-b8fd-41db-9dfd-36dd4a193217" providerId="ADAL" clId="{3F675508-462A-4ADA-8158-F2A281125061}" dt="2023-07-13T17:57:02.166" v="3587" actId="20577"/>
          <ac:spMkLst>
            <pc:docMk/>
            <pc:sldMk cId="2555089441" sldId="272"/>
            <ac:spMk id="2" creationId="{A5C7CEA3-E5AE-A772-D187-32981E4F90B4}"/>
          </ac:spMkLst>
        </pc:spChg>
        <pc:spChg chg="mod">
          <ac:chgData name="Linda Hendy" userId="636ed6a6-b8fd-41db-9dfd-36dd4a193217" providerId="ADAL" clId="{3F675508-462A-4ADA-8158-F2A281125061}" dt="2023-07-13T17:54:08.935" v="3574" actId="20577"/>
          <ac:spMkLst>
            <pc:docMk/>
            <pc:sldMk cId="2555089441" sldId="272"/>
            <ac:spMk id="3" creationId="{880115A6-3E74-CE47-764C-1BD16B1E1676}"/>
          </ac:spMkLst>
        </pc:spChg>
        <pc:spChg chg="del">
          <ac:chgData name="Linda Hendy" userId="636ed6a6-b8fd-41db-9dfd-36dd4a193217" providerId="ADAL" clId="{3F675508-462A-4ADA-8158-F2A281125061}" dt="2023-07-13T15:27:35.285" v="2321" actId="478"/>
          <ac:spMkLst>
            <pc:docMk/>
            <pc:sldMk cId="2555089441" sldId="272"/>
            <ac:spMk id="4" creationId="{C9DCA04F-E460-34E7-DF41-501384DC3BCD}"/>
          </ac:spMkLst>
        </pc:spChg>
      </pc:sldChg>
      <pc:sldChg chg="delSp modSp add del mod ord">
        <pc:chgData name="Linda Hendy" userId="636ed6a6-b8fd-41db-9dfd-36dd4a193217" providerId="ADAL" clId="{3F675508-462A-4ADA-8158-F2A281125061}" dt="2023-07-13T15:36:30.931" v="2787" actId="2696"/>
        <pc:sldMkLst>
          <pc:docMk/>
          <pc:sldMk cId="621698365" sldId="273"/>
        </pc:sldMkLst>
        <pc:picChg chg="del mod">
          <ac:chgData name="Linda Hendy" userId="636ed6a6-b8fd-41db-9dfd-36dd4a193217" providerId="ADAL" clId="{3F675508-462A-4ADA-8158-F2A281125061}" dt="2023-07-13T15:36:19.342" v="2786" actId="478"/>
          <ac:picMkLst>
            <pc:docMk/>
            <pc:sldMk cId="621698365" sldId="273"/>
            <ac:picMk id="5" creationId="{1D741830-4E4E-4CA5-B92A-047E598CB2CC}"/>
          </ac:picMkLst>
        </pc:picChg>
        <pc:picChg chg="del">
          <ac:chgData name="Linda Hendy" userId="636ed6a6-b8fd-41db-9dfd-36dd4a193217" providerId="ADAL" clId="{3F675508-462A-4ADA-8158-F2A281125061}" dt="2023-07-13T15:33:37.662" v="2781" actId="478"/>
          <ac:picMkLst>
            <pc:docMk/>
            <pc:sldMk cId="621698365" sldId="273"/>
            <ac:picMk id="7" creationId="{5A75EE0A-53B5-4719-9CB7-5387E99D98C4}"/>
          </ac:picMkLst>
        </pc:picChg>
        <pc:picChg chg="del">
          <ac:chgData name="Linda Hendy" userId="636ed6a6-b8fd-41db-9dfd-36dd4a193217" providerId="ADAL" clId="{3F675508-462A-4ADA-8158-F2A281125061}" dt="2023-07-13T15:33:38.482" v="2782" actId="478"/>
          <ac:picMkLst>
            <pc:docMk/>
            <pc:sldMk cId="621698365" sldId="273"/>
            <ac:picMk id="17" creationId="{48F21C9B-2A2B-49E0-A15C-401F0E8DE9C1}"/>
          </ac:picMkLst>
        </pc:picChg>
        <pc:picChg chg="del">
          <ac:chgData name="Linda Hendy" userId="636ed6a6-b8fd-41db-9dfd-36dd4a193217" providerId="ADAL" clId="{3F675508-462A-4ADA-8158-F2A281125061}" dt="2023-07-13T15:33:36.802" v="2780" actId="478"/>
          <ac:picMkLst>
            <pc:docMk/>
            <pc:sldMk cId="621698365" sldId="273"/>
            <ac:picMk id="20" creationId="{02432592-29B9-4972-91B0-C8987327EC8D}"/>
          </ac:picMkLst>
        </pc:picChg>
      </pc:sldChg>
      <pc:sldChg chg="addSp delSp modSp new mod">
        <pc:chgData name="Linda Hendy" userId="636ed6a6-b8fd-41db-9dfd-36dd4a193217" providerId="ADAL" clId="{3F675508-462A-4ADA-8158-F2A281125061}" dt="2023-07-14T15:22:02.790" v="7701" actId="20577"/>
        <pc:sldMkLst>
          <pc:docMk/>
          <pc:sldMk cId="3439997723" sldId="273"/>
        </pc:sldMkLst>
        <pc:spChg chg="add mod">
          <ac:chgData name="Linda Hendy" userId="636ed6a6-b8fd-41db-9dfd-36dd4a193217" providerId="ADAL" clId="{3F675508-462A-4ADA-8158-F2A281125061}" dt="2023-07-14T15:22:02.790" v="7701" actId="20577"/>
          <ac:spMkLst>
            <pc:docMk/>
            <pc:sldMk cId="3439997723" sldId="273"/>
            <ac:spMk id="4" creationId="{987D84AC-D69A-8B85-FDA5-3B4182027C9D}"/>
          </ac:spMkLst>
        </pc:spChg>
        <pc:picChg chg="add mod">
          <ac:chgData name="Linda Hendy" userId="636ed6a6-b8fd-41db-9dfd-36dd4a193217" providerId="ADAL" clId="{3F675508-462A-4ADA-8158-F2A281125061}" dt="2023-07-13T19:40:09.177" v="5157" actId="1076"/>
          <ac:picMkLst>
            <pc:docMk/>
            <pc:sldMk cId="3439997723" sldId="273"/>
            <ac:picMk id="2" creationId="{B2F04EE2-DF49-FAB5-52BE-6F312EB0F312}"/>
          </ac:picMkLst>
        </pc:picChg>
        <pc:picChg chg="add mod">
          <ac:chgData name="Linda Hendy" userId="636ed6a6-b8fd-41db-9dfd-36dd4a193217" providerId="ADAL" clId="{3F675508-462A-4ADA-8158-F2A281125061}" dt="2023-07-13T19:40:19.637" v="5158" actId="1076"/>
          <ac:picMkLst>
            <pc:docMk/>
            <pc:sldMk cId="3439997723" sldId="273"/>
            <ac:picMk id="3" creationId="{ADEBC3BA-9C41-D9B6-C5A3-78A352DCE4F5}"/>
          </ac:picMkLst>
        </pc:picChg>
        <pc:picChg chg="add del mod">
          <ac:chgData name="Linda Hendy" userId="636ed6a6-b8fd-41db-9dfd-36dd4a193217" providerId="ADAL" clId="{3F675508-462A-4ADA-8158-F2A281125061}" dt="2023-07-13T15:38:24.372" v="2824" actId="478"/>
          <ac:picMkLst>
            <pc:docMk/>
            <pc:sldMk cId="3439997723" sldId="273"/>
            <ac:picMk id="3" creationId="{F1DA1CC2-E888-29DD-250A-B21E9F456DDC}"/>
          </ac:picMkLst>
        </pc:picChg>
        <pc:picChg chg="add del">
          <ac:chgData name="Linda Hendy" userId="636ed6a6-b8fd-41db-9dfd-36dd4a193217" providerId="ADAL" clId="{3F675508-462A-4ADA-8158-F2A281125061}" dt="2023-07-13T19:34:00.925" v="5128"/>
          <ac:picMkLst>
            <pc:docMk/>
            <pc:sldMk cId="3439997723" sldId="273"/>
            <ac:picMk id="5" creationId="{0E52104C-8BEC-837E-181A-24BB4D86DA82}"/>
          </ac:picMkLst>
        </pc:picChg>
        <pc:picChg chg="add del">
          <ac:chgData name="Linda Hendy" userId="636ed6a6-b8fd-41db-9dfd-36dd4a193217" providerId="ADAL" clId="{3F675508-462A-4ADA-8158-F2A281125061}" dt="2023-07-13T19:34:14.619" v="5130"/>
          <ac:picMkLst>
            <pc:docMk/>
            <pc:sldMk cId="3439997723" sldId="273"/>
            <ac:picMk id="6" creationId="{166B2236-5E91-D50B-8B15-7A15826DE8B8}"/>
          </ac:picMkLst>
        </pc:picChg>
        <pc:picChg chg="add del mod ord">
          <ac:chgData name="Linda Hendy" userId="636ed6a6-b8fd-41db-9dfd-36dd4a193217" providerId="ADAL" clId="{3F675508-462A-4ADA-8158-F2A281125061}" dt="2023-07-13T15:40:22.272" v="2969" actId="478"/>
          <ac:picMkLst>
            <pc:docMk/>
            <pc:sldMk cId="3439997723" sldId="273"/>
            <ac:picMk id="6" creationId="{93693BE8-262E-2D67-496F-510D485CBBCA}"/>
          </ac:picMkLst>
        </pc:picChg>
        <pc:picChg chg="add del mod">
          <ac:chgData name="Linda Hendy" userId="636ed6a6-b8fd-41db-9dfd-36dd4a193217" providerId="ADAL" clId="{3F675508-462A-4ADA-8158-F2A281125061}" dt="2023-07-13T17:58:53.118" v="3617" actId="478"/>
          <ac:picMkLst>
            <pc:docMk/>
            <pc:sldMk cId="3439997723" sldId="273"/>
            <ac:picMk id="8" creationId="{B0F55E38-337C-77C4-7D9B-B58F19CC6B3C}"/>
          </ac:picMkLst>
        </pc:picChg>
        <pc:picChg chg="add mod">
          <ac:chgData name="Linda Hendy" userId="636ed6a6-b8fd-41db-9dfd-36dd4a193217" providerId="ADAL" clId="{3F675508-462A-4ADA-8158-F2A281125061}" dt="2023-07-13T19:40:24.837" v="5159" actId="1076"/>
          <ac:picMkLst>
            <pc:docMk/>
            <pc:sldMk cId="3439997723" sldId="273"/>
            <ac:picMk id="9" creationId="{68D73245-B741-6F31-5E9D-A9F8A24F533D}"/>
          </ac:picMkLst>
        </pc:picChg>
      </pc:sldChg>
      <pc:sldChg chg="addSp modSp new mod setBg">
        <pc:chgData name="Linda Hendy" userId="636ed6a6-b8fd-41db-9dfd-36dd4a193217" providerId="ADAL" clId="{3F675508-462A-4ADA-8158-F2A281125061}" dt="2023-07-13T20:15:06.878" v="5758"/>
        <pc:sldMkLst>
          <pc:docMk/>
          <pc:sldMk cId="2078894898" sldId="274"/>
        </pc:sldMkLst>
        <pc:spChg chg="add mod">
          <ac:chgData name="Linda Hendy" userId="636ed6a6-b8fd-41db-9dfd-36dd4a193217" providerId="ADAL" clId="{3F675508-462A-4ADA-8158-F2A281125061}" dt="2023-07-13T18:01:42.370" v="3694" actId="1076"/>
          <ac:spMkLst>
            <pc:docMk/>
            <pc:sldMk cId="2078894898" sldId="274"/>
            <ac:spMk id="2" creationId="{B7CF81D5-4E3E-D4FC-3D11-0CA7B76CF167}"/>
          </ac:spMkLst>
        </pc:spChg>
      </pc:sldChg>
      <pc:sldChg chg="addSp modSp new mod setBg">
        <pc:chgData name="Linda Hendy" userId="636ed6a6-b8fd-41db-9dfd-36dd4a193217" providerId="ADAL" clId="{3F675508-462A-4ADA-8158-F2A281125061}" dt="2023-07-13T20:52:10.792" v="7516" actId="1036"/>
        <pc:sldMkLst>
          <pc:docMk/>
          <pc:sldMk cId="124879779" sldId="275"/>
        </pc:sldMkLst>
        <pc:spChg chg="add mod">
          <ac:chgData name="Linda Hendy" userId="636ed6a6-b8fd-41db-9dfd-36dd4a193217" providerId="ADAL" clId="{3F675508-462A-4ADA-8158-F2A281125061}" dt="2023-07-13T20:52:10.792" v="7516" actId="1036"/>
          <ac:spMkLst>
            <pc:docMk/>
            <pc:sldMk cId="124879779" sldId="275"/>
            <ac:spMk id="2" creationId="{ABE48674-F46D-8460-DD05-63EF9C16AC79}"/>
          </ac:spMkLst>
        </pc:spChg>
        <pc:spChg chg="add mod">
          <ac:chgData name="Linda Hendy" userId="636ed6a6-b8fd-41db-9dfd-36dd4a193217" providerId="ADAL" clId="{3F675508-462A-4ADA-8158-F2A281125061}" dt="2023-07-13T20:52:10.792" v="7516" actId="1036"/>
          <ac:spMkLst>
            <pc:docMk/>
            <pc:sldMk cId="124879779" sldId="275"/>
            <ac:spMk id="5" creationId="{7F75A869-5126-2CE1-9FA9-701E24367CA9}"/>
          </ac:spMkLst>
        </pc:spChg>
        <pc:graphicFrameChg chg="add mod modGraphic">
          <ac:chgData name="Linda Hendy" userId="636ed6a6-b8fd-41db-9dfd-36dd4a193217" providerId="ADAL" clId="{3F675508-462A-4ADA-8158-F2A281125061}" dt="2023-07-13T20:52:10.792" v="7516" actId="1036"/>
          <ac:graphicFrameMkLst>
            <pc:docMk/>
            <pc:sldMk cId="124879779" sldId="275"/>
            <ac:graphicFrameMk id="3" creationId="{D08969E4-3E94-39F5-4A62-95A6D4690AAE}"/>
          </ac:graphicFrameMkLst>
        </pc:graphicFrameChg>
        <pc:graphicFrameChg chg="add mod modGraphic">
          <ac:chgData name="Linda Hendy" userId="636ed6a6-b8fd-41db-9dfd-36dd4a193217" providerId="ADAL" clId="{3F675508-462A-4ADA-8158-F2A281125061}" dt="2023-07-13T20:52:10.792" v="7516" actId="1036"/>
          <ac:graphicFrameMkLst>
            <pc:docMk/>
            <pc:sldMk cId="124879779" sldId="275"/>
            <ac:graphicFrameMk id="4" creationId="{008437FD-45E2-4CEB-8953-D8ED03416F39}"/>
          </ac:graphicFrameMkLst>
        </pc:graphicFrameChg>
      </pc:sldChg>
      <pc:sldChg chg="addSp delSp modSp new mod">
        <pc:chgData name="Linda Hendy" userId="636ed6a6-b8fd-41db-9dfd-36dd4a193217" providerId="ADAL" clId="{3F675508-462A-4ADA-8158-F2A281125061}" dt="2023-07-14T15:18:50.409" v="7697" actId="14100"/>
        <pc:sldMkLst>
          <pc:docMk/>
          <pc:sldMk cId="1280615582" sldId="276"/>
        </pc:sldMkLst>
        <pc:spChg chg="mod">
          <ac:chgData name="Linda Hendy" userId="636ed6a6-b8fd-41db-9dfd-36dd4a193217" providerId="ADAL" clId="{3F675508-462A-4ADA-8158-F2A281125061}" dt="2023-07-13T20:54:03.912" v="7528" actId="1037"/>
          <ac:spMkLst>
            <pc:docMk/>
            <pc:sldMk cId="1280615582" sldId="276"/>
            <ac:spMk id="2" creationId="{F0188AE9-7B58-5C58-84B7-FA273071CB51}"/>
          </ac:spMkLst>
        </pc:spChg>
        <pc:spChg chg="del">
          <ac:chgData name="Linda Hendy" userId="636ed6a6-b8fd-41db-9dfd-36dd4a193217" providerId="ADAL" clId="{3F675508-462A-4ADA-8158-F2A281125061}" dt="2023-07-13T18:23:47.842" v="3783"/>
          <ac:spMkLst>
            <pc:docMk/>
            <pc:sldMk cId="1280615582" sldId="276"/>
            <ac:spMk id="3" creationId="{AF57A79A-AB9F-56EB-37F3-A5163DFD4BAE}"/>
          </ac:spMkLst>
        </pc:spChg>
        <pc:spChg chg="del">
          <ac:chgData name="Linda Hendy" userId="636ed6a6-b8fd-41db-9dfd-36dd4a193217" providerId="ADAL" clId="{3F675508-462A-4ADA-8158-F2A281125061}" dt="2023-07-13T18:24:13.623" v="3788"/>
          <ac:spMkLst>
            <pc:docMk/>
            <pc:sldMk cId="1280615582" sldId="276"/>
            <ac:spMk id="4" creationId="{2F4E749D-5395-DFBC-0466-A8D7B942CC1F}"/>
          </ac:spMkLst>
        </pc:spChg>
        <pc:spChg chg="add mod">
          <ac:chgData name="Linda Hendy" userId="636ed6a6-b8fd-41db-9dfd-36dd4a193217" providerId="ADAL" clId="{3F675508-462A-4ADA-8158-F2A281125061}" dt="2023-07-13T20:54:11.301" v="7546" actId="1038"/>
          <ac:spMkLst>
            <pc:docMk/>
            <pc:sldMk cId="1280615582" sldId="276"/>
            <ac:spMk id="9" creationId="{15C1AEFD-6D8E-0A3D-5A2B-7FE97723DB9F}"/>
          </ac:spMkLst>
        </pc:spChg>
        <pc:spChg chg="add mod">
          <ac:chgData name="Linda Hendy" userId="636ed6a6-b8fd-41db-9dfd-36dd4a193217" providerId="ADAL" clId="{3F675508-462A-4ADA-8158-F2A281125061}" dt="2023-07-13T18:34:27.863" v="4067" actId="1076"/>
          <ac:spMkLst>
            <pc:docMk/>
            <pc:sldMk cId="1280615582" sldId="276"/>
            <ac:spMk id="10" creationId="{4A23AA53-991E-EDF7-A3F3-B12225F5FF43}"/>
          </ac:spMkLst>
        </pc:spChg>
        <pc:graphicFrameChg chg="add mod">
          <ac:chgData name="Linda Hendy" userId="636ed6a6-b8fd-41db-9dfd-36dd4a193217" providerId="ADAL" clId="{3F675508-462A-4ADA-8158-F2A281125061}" dt="2023-07-14T15:17:58.304" v="7696"/>
          <ac:graphicFrameMkLst>
            <pc:docMk/>
            <pc:sldMk cId="1280615582" sldId="276"/>
            <ac:graphicFrameMk id="7" creationId="{020CABCD-176A-77E1-8D2D-85C355EAF29D}"/>
          </ac:graphicFrameMkLst>
        </pc:graphicFrameChg>
        <pc:graphicFrameChg chg="add mod">
          <ac:chgData name="Linda Hendy" userId="636ed6a6-b8fd-41db-9dfd-36dd4a193217" providerId="ADAL" clId="{3F675508-462A-4ADA-8158-F2A281125061}" dt="2023-07-14T15:18:50.409" v="7697" actId="14100"/>
          <ac:graphicFrameMkLst>
            <pc:docMk/>
            <pc:sldMk cId="1280615582" sldId="276"/>
            <ac:graphicFrameMk id="8" creationId="{57BA95F1-57B9-9350-A88E-C3FFDB053ACD}"/>
          </ac:graphicFrameMkLst>
        </pc:graphicFrameChg>
      </pc:sldChg>
      <pc:sldChg chg="addSp delSp modSp new mod">
        <pc:chgData name="Linda Hendy" userId="636ed6a6-b8fd-41db-9dfd-36dd4a193217" providerId="ADAL" clId="{3F675508-462A-4ADA-8158-F2A281125061}" dt="2023-07-13T21:53:57.990" v="7671" actId="20577"/>
        <pc:sldMkLst>
          <pc:docMk/>
          <pc:sldMk cId="3090196877" sldId="277"/>
        </pc:sldMkLst>
        <pc:spChg chg="add mod">
          <ac:chgData name="Linda Hendy" userId="636ed6a6-b8fd-41db-9dfd-36dd4a193217" providerId="ADAL" clId="{3F675508-462A-4ADA-8158-F2A281125061}" dt="2023-07-13T19:23:58.956" v="5095" actId="1076"/>
          <ac:spMkLst>
            <pc:docMk/>
            <pc:sldMk cId="3090196877" sldId="277"/>
            <ac:spMk id="2" creationId="{5CE6114F-4320-9D1A-6EDC-C0F82C885B30}"/>
          </ac:spMkLst>
        </pc:spChg>
        <pc:graphicFrameChg chg="add del mod modGraphic">
          <ac:chgData name="Linda Hendy" userId="636ed6a6-b8fd-41db-9dfd-36dd4a193217" providerId="ADAL" clId="{3F675508-462A-4ADA-8158-F2A281125061}" dt="2023-07-13T19:17:17.485" v="5064" actId="478"/>
          <ac:graphicFrameMkLst>
            <pc:docMk/>
            <pc:sldMk cId="3090196877" sldId="277"/>
            <ac:graphicFrameMk id="3" creationId="{8BF9F5F9-5B27-868F-F72C-514372C49DC9}"/>
          </ac:graphicFrameMkLst>
        </pc:graphicFrameChg>
        <pc:graphicFrameChg chg="add del mod">
          <ac:chgData name="Linda Hendy" userId="636ed6a6-b8fd-41db-9dfd-36dd4a193217" providerId="ADAL" clId="{3F675508-462A-4ADA-8158-F2A281125061}" dt="2023-07-13T19:17:50.439" v="5070"/>
          <ac:graphicFrameMkLst>
            <pc:docMk/>
            <pc:sldMk cId="3090196877" sldId="277"/>
            <ac:graphicFrameMk id="4" creationId="{76CC1D58-A1A2-CA35-48F2-66219A9F61DA}"/>
          </ac:graphicFrameMkLst>
        </pc:graphicFrameChg>
        <pc:graphicFrameChg chg="add del mod">
          <ac:chgData name="Linda Hendy" userId="636ed6a6-b8fd-41db-9dfd-36dd4a193217" providerId="ADAL" clId="{3F675508-462A-4ADA-8158-F2A281125061}" dt="2023-07-13T19:17:50.439" v="5070"/>
          <ac:graphicFrameMkLst>
            <pc:docMk/>
            <pc:sldMk cId="3090196877" sldId="277"/>
            <ac:graphicFrameMk id="5" creationId="{1B5EAB13-1FF4-3C61-5F66-20AA6CFD59CF}"/>
          </ac:graphicFrameMkLst>
        </pc:graphicFrameChg>
        <pc:graphicFrameChg chg="add mod modGraphic">
          <ac:chgData name="Linda Hendy" userId="636ed6a6-b8fd-41db-9dfd-36dd4a193217" providerId="ADAL" clId="{3F675508-462A-4ADA-8158-F2A281125061}" dt="2023-07-13T20:54:53.744" v="7547" actId="207"/>
          <ac:graphicFrameMkLst>
            <pc:docMk/>
            <pc:sldMk cId="3090196877" sldId="277"/>
            <ac:graphicFrameMk id="6" creationId="{778DE5F3-6A27-2713-E8B6-BDAC60E8A7D4}"/>
          </ac:graphicFrameMkLst>
        </pc:graphicFrameChg>
        <pc:graphicFrameChg chg="add mod modGraphic">
          <ac:chgData name="Linda Hendy" userId="636ed6a6-b8fd-41db-9dfd-36dd4a193217" providerId="ADAL" clId="{3F675508-462A-4ADA-8158-F2A281125061}" dt="2023-07-13T21:53:57.990" v="7671" actId="20577"/>
          <ac:graphicFrameMkLst>
            <pc:docMk/>
            <pc:sldMk cId="3090196877" sldId="277"/>
            <ac:graphicFrameMk id="7" creationId="{C8D60E16-3E63-088B-22C3-EF1D18E0F1AF}"/>
          </ac:graphicFrameMkLst>
        </pc:graphicFrameChg>
      </pc:sldChg>
      <pc:sldChg chg="addSp delSp modSp new mod setBg">
        <pc:chgData name="Linda Hendy" userId="636ed6a6-b8fd-41db-9dfd-36dd4a193217" providerId="ADAL" clId="{3F675508-462A-4ADA-8158-F2A281125061}" dt="2023-07-13T20:52:52.949" v="7518" actId="14100"/>
        <pc:sldMkLst>
          <pc:docMk/>
          <pc:sldMk cId="749583304" sldId="278"/>
        </pc:sldMkLst>
        <pc:spChg chg="add mod">
          <ac:chgData name="Linda Hendy" userId="636ed6a6-b8fd-41db-9dfd-36dd4a193217" providerId="ADAL" clId="{3F675508-462A-4ADA-8158-F2A281125061}" dt="2023-07-13T20:52:52.949" v="7518" actId="14100"/>
          <ac:spMkLst>
            <pc:docMk/>
            <pc:sldMk cId="749583304" sldId="278"/>
            <ac:spMk id="11" creationId="{15C394D0-9B80-AFAD-3892-E0C4D5E5247A}"/>
          </ac:spMkLst>
        </pc:spChg>
        <pc:graphicFrameChg chg="add mod modGraphic">
          <ac:chgData name="Linda Hendy" userId="636ed6a6-b8fd-41db-9dfd-36dd4a193217" providerId="ADAL" clId="{3F675508-462A-4ADA-8158-F2A281125061}" dt="2023-07-13T20:52:44.302" v="7517" actId="1076"/>
          <ac:graphicFrameMkLst>
            <pc:docMk/>
            <pc:sldMk cId="749583304" sldId="278"/>
            <ac:graphicFrameMk id="12" creationId="{207B4A91-AE7B-FBBB-8E15-F8A51F288C9F}"/>
          </ac:graphicFrameMkLst>
        </pc:graphicFrameChg>
        <pc:picChg chg="add del mod">
          <ac:chgData name="Linda Hendy" userId="636ed6a6-b8fd-41db-9dfd-36dd4a193217" providerId="ADAL" clId="{3F675508-462A-4ADA-8158-F2A281125061}" dt="2023-07-13T19:26:12.067" v="5100" actId="478"/>
          <ac:picMkLst>
            <pc:docMk/>
            <pc:sldMk cId="749583304" sldId="278"/>
            <ac:picMk id="3" creationId="{FC6DDDAF-672A-543C-9B03-1F4AE8FBD984}"/>
          </ac:picMkLst>
        </pc:picChg>
        <pc:picChg chg="add del">
          <ac:chgData name="Linda Hendy" userId="636ed6a6-b8fd-41db-9dfd-36dd4a193217" providerId="ADAL" clId="{3F675508-462A-4ADA-8158-F2A281125061}" dt="2023-07-13T19:26:19.416" v="5102"/>
          <ac:picMkLst>
            <pc:docMk/>
            <pc:sldMk cId="749583304" sldId="278"/>
            <ac:picMk id="4" creationId="{5C457D3C-5734-461F-1CBA-DDFF58775613}"/>
          </ac:picMkLst>
        </pc:picChg>
        <pc:picChg chg="add del mod">
          <ac:chgData name="Linda Hendy" userId="636ed6a6-b8fd-41db-9dfd-36dd4a193217" providerId="ADAL" clId="{3F675508-462A-4ADA-8158-F2A281125061}" dt="2023-07-13T19:27:00.346" v="5106" actId="478"/>
          <ac:picMkLst>
            <pc:docMk/>
            <pc:sldMk cId="749583304" sldId="278"/>
            <ac:picMk id="6" creationId="{317C7A6C-8050-C61C-4BC3-5022E6D6411B}"/>
          </ac:picMkLst>
        </pc:picChg>
        <pc:picChg chg="add del">
          <ac:chgData name="Linda Hendy" userId="636ed6a6-b8fd-41db-9dfd-36dd4a193217" providerId="ADAL" clId="{3F675508-462A-4ADA-8158-F2A281125061}" dt="2023-07-13T19:26:58.316" v="5105"/>
          <ac:picMkLst>
            <pc:docMk/>
            <pc:sldMk cId="749583304" sldId="278"/>
            <ac:picMk id="7" creationId="{65BE2E22-4861-316F-C1B7-6918A10E65D3}"/>
          </ac:picMkLst>
        </pc:picChg>
        <pc:picChg chg="add del mod">
          <ac:chgData name="Linda Hendy" userId="636ed6a6-b8fd-41db-9dfd-36dd4a193217" providerId="ADAL" clId="{3F675508-462A-4ADA-8158-F2A281125061}" dt="2023-07-13T19:30:08.519" v="5108" actId="478"/>
          <ac:picMkLst>
            <pc:docMk/>
            <pc:sldMk cId="749583304" sldId="278"/>
            <ac:picMk id="9" creationId="{7BA9A180-E21D-0705-C5BE-0C4090A05CC8}"/>
          </ac:picMkLst>
        </pc:picChg>
        <pc:picChg chg="add del mod">
          <ac:chgData name="Linda Hendy" userId="636ed6a6-b8fd-41db-9dfd-36dd4a193217" providerId="ADAL" clId="{3F675508-462A-4ADA-8158-F2A281125061}" dt="2023-07-13T19:31:25.968" v="5112" actId="478"/>
          <ac:picMkLst>
            <pc:docMk/>
            <pc:sldMk cId="749583304" sldId="278"/>
            <ac:picMk id="10" creationId="{00FD79C4-2FCF-91FA-B473-AFFA01323A31}"/>
          </ac:picMkLst>
        </pc:picChg>
      </pc:sldChg>
      <pc:sldChg chg="addSp modSp new del mod">
        <pc:chgData name="Linda Hendy" userId="636ed6a6-b8fd-41db-9dfd-36dd4a193217" providerId="ADAL" clId="{3F675508-462A-4ADA-8158-F2A281125061}" dt="2023-07-13T19:18:20.759" v="5075" actId="2696"/>
        <pc:sldMkLst>
          <pc:docMk/>
          <pc:sldMk cId="3387815607" sldId="278"/>
        </pc:sldMkLst>
        <pc:graphicFrameChg chg="add mod modGraphic">
          <ac:chgData name="Linda Hendy" userId="636ed6a6-b8fd-41db-9dfd-36dd4a193217" providerId="ADAL" clId="{3F675508-462A-4ADA-8158-F2A281125061}" dt="2023-07-13T19:16:30.525" v="5059" actId="1076"/>
          <ac:graphicFrameMkLst>
            <pc:docMk/>
            <pc:sldMk cId="3387815607" sldId="278"/>
            <ac:graphicFrameMk id="2" creationId="{DC5C30B0-C837-9E37-6434-E49311FD5192}"/>
          </ac:graphicFrameMkLst>
        </pc:graphicFrameChg>
        <pc:graphicFrameChg chg="add mod modGraphic">
          <ac:chgData name="Linda Hendy" userId="636ed6a6-b8fd-41db-9dfd-36dd4a193217" providerId="ADAL" clId="{3F675508-462A-4ADA-8158-F2A281125061}" dt="2023-07-13T19:17:13.216" v="5063" actId="1076"/>
          <ac:graphicFrameMkLst>
            <pc:docMk/>
            <pc:sldMk cId="3387815607" sldId="278"/>
            <ac:graphicFrameMk id="3" creationId="{157B78E3-EBC5-2D4D-C055-52A3A2AD16AF}"/>
          </ac:graphicFrameMkLst>
        </pc:graphicFrameChg>
      </pc:sldChg>
      <pc:sldChg chg="modSp add mod">
        <pc:chgData name="Linda Hendy" userId="636ed6a6-b8fd-41db-9dfd-36dd4a193217" providerId="ADAL" clId="{3F675508-462A-4ADA-8158-F2A281125061}" dt="2023-07-13T20:36:30.040" v="6789"/>
        <pc:sldMkLst>
          <pc:docMk/>
          <pc:sldMk cId="1003035423" sldId="279"/>
        </pc:sldMkLst>
        <pc:spChg chg="mod">
          <ac:chgData name="Linda Hendy" userId="636ed6a6-b8fd-41db-9dfd-36dd4a193217" providerId="ADAL" clId="{3F675508-462A-4ADA-8158-F2A281125061}" dt="2023-07-13T20:29:32.384" v="6387" actId="403"/>
          <ac:spMkLst>
            <pc:docMk/>
            <pc:sldMk cId="1003035423" sldId="279"/>
            <ac:spMk id="11" creationId="{15C394D0-9B80-AFAD-3892-E0C4D5E5247A}"/>
          </ac:spMkLst>
        </pc:spChg>
        <pc:graphicFrameChg chg="mod modGraphic">
          <ac:chgData name="Linda Hendy" userId="636ed6a6-b8fd-41db-9dfd-36dd4a193217" providerId="ADAL" clId="{3F675508-462A-4ADA-8158-F2A281125061}" dt="2023-07-13T20:36:30.040" v="6789"/>
          <ac:graphicFrameMkLst>
            <pc:docMk/>
            <pc:sldMk cId="1003035423" sldId="279"/>
            <ac:graphicFrameMk id="12" creationId="{207B4A91-AE7B-FBBB-8E15-F8A51F288C9F}"/>
          </ac:graphicFrameMkLst>
        </pc:graphicFrameChg>
      </pc:sldChg>
      <pc:sldChg chg="addSp delSp modSp add mod">
        <pc:chgData name="Linda Hendy" userId="636ed6a6-b8fd-41db-9dfd-36dd4a193217" providerId="ADAL" clId="{3F675508-462A-4ADA-8158-F2A281125061}" dt="2023-07-13T20:50:30.827" v="7501" actId="1076"/>
        <pc:sldMkLst>
          <pc:docMk/>
          <pc:sldMk cId="1202978761" sldId="280"/>
        </pc:sldMkLst>
        <pc:spChg chg="mod">
          <ac:chgData name="Linda Hendy" userId="636ed6a6-b8fd-41db-9dfd-36dd4a193217" providerId="ADAL" clId="{3F675508-462A-4ADA-8158-F2A281125061}" dt="2023-07-13T20:50:30.827" v="7501" actId="1076"/>
          <ac:spMkLst>
            <pc:docMk/>
            <pc:sldMk cId="1202978761" sldId="280"/>
            <ac:spMk id="11" creationId="{15C394D0-9B80-AFAD-3892-E0C4D5E5247A}"/>
          </ac:spMkLst>
        </pc:spChg>
        <pc:graphicFrameChg chg="add del mod modGraphic">
          <ac:chgData name="Linda Hendy" userId="636ed6a6-b8fd-41db-9dfd-36dd4a193217" providerId="ADAL" clId="{3F675508-462A-4ADA-8158-F2A281125061}" dt="2023-07-13T20:50:25.588" v="7500" actId="1036"/>
          <ac:graphicFrameMkLst>
            <pc:docMk/>
            <pc:sldMk cId="1202978761" sldId="280"/>
            <ac:graphicFrameMk id="2" creationId="{18479B8F-E5B1-C6CA-AD5C-791DC1261CE3}"/>
          </ac:graphicFrameMkLst>
        </pc:graphicFrameChg>
        <pc:graphicFrameChg chg="mod modGraphic">
          <ac:chgData name="Linda Hendy" userId="636ed6a6-b8fd-41db-9dfd-36dd4a193217" providerId="ADAL" clId="{3F675508-462A-4ADA-8158-F2A281125061}" dt="2023-07-13T20:50:25.588" v="7500" actId="1036"/>
          <ac:graphicFrameMkLst>
            <pc:docMk/>
            <pc:sldMk cId="1202978761" sldId="280"/>
            <ac:graphicFrameMk id="12" creationId="{207B4A91-AE7B-FBBB-8E15-F8A51F288C9F}"/>
          </ac:graphicFrameMkLst>
        </pc:graphicFrameChg>
      </pc:sldChg>
      <pc:sldChg chg="addSp modSp new mod setBg">
        <pc:chgData name="Linda Hendy" userId="636ed6a6-b8fd-41db-9dfd-36dd4a193217" providerId="ADAL" clId="{3F675508-462A-4ADA-8158-F2A281125061}" dt="2023-07-13T21:10:42.647" v="7658" actId="20577"/>
        <pc:sldMkLst>
          <pc:docMk/>
          <pc:sldMk cId="1613763253" sldId="281"/>
        </pc:sldMkLst>
        <pc:spChg chg="add mod">
          <ac:chgData name="Linda Hendy" userId="636ed6a6-b8fd-41db-9dfd-36dd4a193217" providerId="ADAL" clId="{3F675508-462A-4ADA-8158-F2A281125061}" dt="2023-07-13T21:10:08.381" v="7617" actId="1076"/>
          <ac:spMkLst>
            <pc:docMk/>
            <pc:sldMk cId="1613763253" sldId="281"/>
            <ac:spMk id="6" creationId="{BFC80EFC-60AB-58A9-710F-A211F6A7285B}"/>
          </ac:spMkLst>
        </pc:spChg>
        <pc:spChg chg="add mod">
          <ac:chgData name="Linda Hendy" userId="636ed6a6-b8fd-41db-9dfd-36dd4a193217" providerId="ADAL" clId="{3F675508-462A-4ADA-8158-F2A281125061}" dt="2023-07-13T21:10:42.647" v="7658" actId="20577"/>
          <ac:spMkLst>
            <pc:docMk/>
            <pc:sldMk cId="1613763253" sldId="281"/>
            <ac:spMk id="7" creationId="{C39086CD-238C-CE2E-981C-25CB29722BD5}"/>
          </ac:spMkLst>
        </pc:spChg>
        <pc:picChg chg="add mod">
          <ac:chgData name="Linda Hendy" userId="636ed6a6-b8fd-41db-9dfd-36dd4a193217" providerId="ADAL" clId="{3F675508-462A-4ADA-8158-F2A281125061}" dt="2023-07-13T21:08:24.277" v="7554" actId="1076"/>
          <ac:picMkLst>
            <pc:docMk/>
            <pc:sldMk cId="1613763253" sldId="281"/>
            <ac:picMk id="3" creationId="{B0284631-CE25-CA0C-45DB-89E65A9729ED}"/>
          </ac:picMkLst>
        </pc:picChg>
        <pc:picChg chg="add mod">
          <ac:chgData name="Linda Hendy" userId="636ed6a6-b8fd-41db-9dfd-36dd4a193217" providerId="ADAL" clId="{3F675508-462A-4ADA-8158-F2A281125061}" dt="2023-07-13T21:08:51.012" v="7560" actId="14100"/>
          <ac:picMkLst>
            <pc:docMk/>
            <pc:sldMk cId="1613763253" sldId="281"/>
            <ac:picMk id="5" creationId="{44A93561-ABA7-AB6B-303D-7B5B350320D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Respondents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E38-46E9-9E3C-0AAD1FDDAE8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E38-46E9-9E3C-0AAD1FDDAE80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E38-46E9-9E3C-0AAD1FDDAE8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39753157492678"/>
                      <c:h val="0.422241434899780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E38-46E9-9E3C-0AAD1FDDAE80}"/>
                </c:ext>
              </c:extLst>
            </c:dLbl>
            <c:dLbl>
              <c:idx val="1"/>
              <c:layout>
                <c:manualLayout>
                  <c:x val="-0.12478482910894417"/>
                  <c:y val="-1.803714866171710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aseline="0"/>
                    </a:pPr>
                    <a:fld id="{6EA2A79D-75B1-4A5D-A0E6-4CCE9D253DB7}" type="CATEGORYNAME">
                      <a:rPr lang="en-US" sz="1200" baseline="0" smtClean="0"/>
                      <a:pPr>
                        <a:defRPr sz="1200" baseline="0"/>
                      </a:pPr>
                      <a:t>[CATEGORY NAME]</a:t>
                    </a:fld>
                    <a:r>
                      <a:rPr lang="en-US" sz="1200" baseline="0" dirty="0"/>
                      <a:t>, </a:t>
                    </a:r>
                    <a:fld id="{99A00EBF-D77A-4994-BB78-D3D1D789377A}" type="VALUE">
                      <a:rPr lang="en-US" sz="1200" baseline="0" smtClean="0"/>
                      <a:pPr>
                        <a:defRPr sz="1200" baseline="0"/>
                      </a:pPr>
                      <a:t>[VALUE]</a:t>
                    </a:fld>
                    <a:endParaRPr lang="en-US" sz="1200" baseline="0" dirty="0"/>
                  </a:p>
                  <a:p>
                    <a:pPr>
                      <a:defRPr sz="1200" baseline="0"/>
                    </a:pP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40066868695203"/>
                      <c:h val="0.474625502387981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E38-46E9-9E3C-0AAD1FDDAE8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10" baseline="0"/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575267036974"/>
                      <c:h val="0.363392835985089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E38-46E9-9E3C-0AAD1FDDAE8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Primary Care Doctors - Number of Respondents</c:v>
                </c:pt>
                <c:pt idx="1">
                  <c:v>Urgent Care/Emergency Care - Number of Respondents</c:v>
                </c:pt>
                <c:pt idx="2">
                  <c:v>Lab Services - Number of Respondents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">
                  <c:v>63</c:v>
                </c:pt>
                <c:pt idx="1">
                  <c:v>47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38-46E9-9E3C-0AAD1FDDAE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8-2E38-46E9-9E3C-0AAD1FDDAE8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A-2E38-46E9-9E3C-0AAD1FDDAE8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C-2E38-46E9-9E3C-0AAD1FDDAE80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Primary Care Doctors - Number of Respondents</c:v>
                      </c:pt>
                      <c:pt idx="1">
                        <c:v>Urgent Care/Emergency Care - Number of Respondents</c:v>
                      </c:pt>
                      <c:pt idx="2">
                        <c:v>Lab Services - Number of Respondents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2E38-46E9-9E3C-0AAD1FDDAE80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2E38-46E9-9E3C-0AAD1FDDAE8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2E38-46E9-9E3C-0AAD1FDDAE8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2E38-46E9-9E3C-0AAD1FDDAE80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Primary Care Doctors - Number of Respondents</c:v>
                      </c:pt>
                      <c:pt idx="1">
                        <c:v>Urgent Care/Emergency Care - Number of Respondents</c:v>
                      </c:pt>
                      <c:pt idx="2">
                        <c:v>Lab Services - Number of Respondents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Sheet1!$D$2:$D$4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2E38-46E9-9E3C-0AAD1FDDAE80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Respondents</c:v>
                </c:pt>
              </c:strCache>
            </c:strRef>
          </c:tx>
          <c:spPr>
            <a:solidFill>
              <a:schemeClr val="accent6">
                <a:shade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shade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27-463E-8B75-0378636971D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shade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27-463E-8B75-0378636971D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shade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627-463E-8B75-0378636971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Doctors - Primary &amp; Speciality</c:v>
                </c:pt>
                <c:pt idx="1">
                  <c:v>Lab Services/More Hours</c:v>
                </c:pt>
                <c:pt idx="2">
                  <c:v>Improved Ambulance Building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">
                  <c:v>27</c:v>
                </c:pt>
                <c:pt idx="1">
                  <c:v>28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27-463E-8B75-037863697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83540848"/>
        <c:axId val="108354036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8-9627-463E-8B75-0378636971DA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A-9627-463E-8B75-0378636971DA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9627-463E-8B75-0378636971DA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Doctors - Primary &amp; Speciality</c:v>
                      </c:pt>
                      <c:pt idx="1">
                        <c:v>Lab Services/More Hours</c:v>
                      </c:pt>
                      <c:pt idx="2">
                        <c:v>Improved Ambulance Building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9627-463E-8B75-0378636971D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:tx>
                <c:spPr>
                  <a:solidFill>
                    <a:schemeClr val="accent6">
                      <a:tint val="6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6">
                        <a:tint val="65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9627-463E-8B75-0378636971DA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6">
                        <a:tint val="65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9627-463E-8B75-0378636971DA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accent6">
                        <a:tint val="65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9627-463E-8B75-0378636971DA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Doctors - Primary &amp; Speciality</c:v>
                      </c:pt>
                      <c:pt idx="1">
                        <c:v>Lab Services/More Hours</c:v>
                      </c:pt>
                      <c:pt idx="2">
                        <c:v>Improved Ambulance Building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9627-463E-8B75-0378636971DA}"/>
                  </c:ext>
                </c:extLst>
              </c15:ser>
            </c15:filteredBarSeries>
          </c:ext>
        </c:extLst>
      </c:barChart>
      <c:valAx>
        <c:axId val="1083540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3540848"/>
        <c:crosses val="autoZero"/>
        <c:crossBetween val="between"/>
      </c:valAx>
      <c:catAx>
        <c:axId val="10835408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35403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Respondents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8"/>
                <c:pt idx="0">
                  <c:v>Living with chronic illness</c:v>
                </c:pt>
                <c:pt idx="1">
                  <c:v>Hearing &amp; Vision Services</c:v>
                </c:pt>
                <c:pt idx="2">
                  <c:v>X-Ray &amp; Imaging Services</c:v>
                </c:pt>
                <c:pt idx="3">
                  <c:v>Increase access to Doctors</c:v>
                </c:pt>
                <c:pt idx="4">
                  <c:v>Lab Services</c:v>
                </c:pt>
                <c:pt idx="5">
                  <c:v>Urgent Care</c:v>
                </c:pt>
                <c:pt idx="6">
                  <c:v>Dental Care</c:v>
                </c:pt>
                <c:pt idx="7">
                  <c:v>Allergy Information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17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6C-4694-8DCB-496F7033F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47737152"/>
        <c:axId val="747738592"/>
      </c:barChart>
      <c:catAx>
        <c:axId val="747737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738592"/>
        <c:crosses val="autoZero"/>
        <c:auto val="1"/>
        <c:lblAlgn val="ctr"/>
        <c:lblOffset val="100"/>
        <c:noMultiLvlLbl val="0"/>
      </c:catAx>
      <c:valAx>
        <c:axId val="747738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73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394399989032129"/>
          <c:y val="0.92548677359522147"/>
          <c:w val="0.5469465910493051"/>
          <c:h val="5.89389240037402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0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</dgm:pt>
    <dgm:pt modelId="{4AF52931-E4CA-4429-AACB-B8747CDB2409}">
      <dgm:prSet phldrT="[Text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cap="none" dirty="0"/>
            <a:t>Provide Emergency Medical Service (EMS) </a:t>
          </a:r>
          <a:endParaRPr lang="en-US" sz="2000" dirty="0"/>
        </a:p>
      </dgm:t>
    </dgm:pt>
    <dgm:pt modelId="{67B2FC97-2FAE-4EFE-9DEE-E4216C657F35}" type="parTrans" cxnId="{F82329C8-C3B2-4E9B-9033-528488D72705}">
      <dgm:prSet/>
      <dgm:spPr/>
      <dgm:t>
        <a:bodyPr/>
        <a:lstStyle/>
        <a:p>
          <a:endParaRPr lang="en-US" sz="1200"/>
        </a:p>
      </dgm:t>
    </dgm:pt>
    <dgm:pt modelId="{D86AF01C-9CBC-41F8-9354-48CD82BDFDC9}" type="sibTrans" cxnId="{F82329C8-C3B2-4E9B-9033-528488D72705}">
      <dgm:prSet/>
      <dgm:spPr/>
      <dgm:t>
        <a:bodyPr/>
        <a:lstStyle/>
        <a:p>
          <a:endParaRPr lang="en-US"/>
        </a:p>
      </dgm:t>
    </dgm:pt>
    <dgm:pt modelId="{BFF9359E-E9B1-4B73-BACC-2C7988765B16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 dirty="0"/>
            <a:t>Response and Ambulance Transport</a:t>
          </a:r>
          <a:endParaRPr lang="en-US" dirty="0"/>
        </a:p>
      </dgm:t>
    </dgm:pt>
    <dgm:pt modelId="{6E0A40FA-1B79-4089-8B9A-3BA22865FE4E}" type="parTrans" cxnId="{516EC545-1971-48B3-978C-4756FCDCCFD9}">
      <dgm:prSet/>
      <dgm:spPr/>
      <dgm:t>
        <a:bodyPr/>
        <a:lstStyle/>
        <a:p>
          <a:endParaRPr lang="en-US" sz="1200"/>
        </a:p>
      </dgm:t>
    </dgm:pt>
    <dgm:pt modelId="{1CEF1965-C516-4C44-BAE3-2FA3F5116930}" type="sibTrans" cxnId="{516EC545-1971-48B3-978C-4756FCDCCFD9}">
      <dgm:prSet/>
      <dgm:spPr/>
      <dgm:t>
        <a:bodyPr/>
        <a:lstStyle/>
        <a:p>
          <a:endParaRPr lang="en-US"/>
        </a:p>
      </dgm:t>
    </dgm:pt>
    <dgm:pt modelId="{DAFE638F-36D6-4911-9B36-0CC5BF3BD407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 dirty="0"/>
            <a:t>Advocating for Access to Care</a:t>
          </a:r>
          <a:endParaRPr lang="en-US" dirty="0"/>
        </a:p>
      </dgm:t>
    </dgm:pt>
    <dgm:pt modelId="{3A1006B0-FE9A-4A00-BAA1-C4B4B84B17E3}" type="parTrans" cxnId="{38549DC9-EC73-4D2E-828B-94CD83663F41}">
      <dgm:prSet/>
      <dgm:spPr/>
      <dgm:t>
        <a:bodyPr/>
        <a:lstStyle/>
        <a:p>
          <a:endParaRPr lang="en-US"/>
        </a:p>
      </dgm:t>
    </dgm:pt>
    <dgm:pt modelId="{32B668B4-62EB-4519-847C-4AFE43EAF6C3}" type="sibTrans" cxnId="{38549DC9-EC73-4D2E-828B-94CD83663F41}">
      <dgm:prSet/>
      <dgm:spPr/>
      <dgm:t>
        <a:bodyPr/>
        <a:lstStyle/>
        <a:p>
          <a:endParaRPr lang="en-US"/>
        </a:p>
      </dgm:t>
    </dgm:pt>
    <dgm:pt modelId="{1A349CDE-914B-422F-B21F-CB4651DE4BE0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 dirty="0"/>
            <a:t>Promote Wellness</a:t>
          </a:r>
          <a:endParaRPr lang="en-US" dirty="0"/>
        </a:p>
      </dgm:t>
    </dgm:pt>
    <dgm:pt modelId="{366CA7C8-D354-40D6-ACDC-1CCB5FAC089F}" type="parTrans" cxnId="{DDEF9F19-D176-4151-B083-795749F544D4}">
      <dgm:prSet/>
      <dgm:spPr/>
      <dgm:t>
        <a:bodyPr/>
        <a:lstStyle/>
        <a:p>
          <a:endParaRPr lang="en-US"/>
        </a:p>
      </dgm:t>
    </dgm:pt>
    <dgm:pt modelId="{97024A0F-CF7B-42CF-AA65-6B8458CCCCDA}" type="sibTrans" cxnId="{DDEF9F19-D176-4151-B083-795749F544D4}">
      <dgm:prSet/>
      <dgm:spPr/>
      <dgm:t>
        <a:bodyPr/>
        <a:lstStyle/>
        <a:p>
          <a:endParaRPr lang="en-US"/>
        </a:p>
      </dgm:t>
    </dgm:pt>
    <dgm:pt modelId="{C1B982B3-314E-4996-8930-866FC2AC62B4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E99CFFD1-1614-45AC-A844-1F455B3AB24D}" type="pres">
      <dgm:prSet presAssocID="{4AF52931-E4CA-4429-AACB-B8747CDB2409}" presName="compNode" presStyleCnt="0"/>
      <dgm:spPr/>
    </dgm:pt>
    <dgm:pt modelId="{D4EBEE41-A673-4DA2-B6C8-3A0FF0C68E56}" type="pres">
      <dgm:prSet presAssocID="{4AF52931-E4CA-4429-AACB-B8747CDB2409}" presName="iconBgRect" presStyleLbl="bgShp" presStyleIdx="0" presStyleCnt="4"/>
      <dgm:spPr/>
    </dgm:pt>
    <dgm:pt modelId="{1BB905C4-8B71-4CF8-A9CC-067DC7D6884D}" type="pres">
      <dgm:prSet presAssocID="{4AF52931-E4CA-4429-AACB-B8747CDB240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5C77AD25-942D-459F-BF2C-9B5F0A2FB4A5}" type="pres">
      <dgm:prSet presAssocID="{4AF52931-E4CA-4429-AACB-B8747CDB2409}" presName="spaceRect" presStyleCnt="0"/>
      <dgm:spPr/>
    </dgm:pt>
    <dgm:pt modelId="{6D7891D8-5D9A-4D09-BFF9-B1F88116B74A}" type="pres">
      <dgm:prSet presAssocID="{4AF52931-E4CA-4429-AACB-B8747CDB2409}" presName="textRect" presStyleLbl="revTx" presStyleIdx="0" presStyleCnt="4">
        <dgm:presLayoutVars>
          <dgm:chMax val="1"/>
          <dgm:chPref val="1"/>
        </dgm:presLayoutVars>
      </dgm:prSet>
      <dgm:spPr/>
    </dgm:pt>
    <dgm:pt modelId="{FAAFDD63-7542-4E36-B974-535AE89C1065}" type="pres">
      <dgm:prSet presAssocID="{D86AF01C-9CBC-41F8-9354-48CD82BDFDC9}" presName="sibTrans" presStyleCnt="0"/>
      <dgm:spPr/>
    </dgm:pt>
    <dgm:pt modelId="{0C52D2C1-FEF2-48D4-8827-6AA198689B5C}" type="pres">
      <dgm:prSet presAssocID="{BFF9359E-E9B1-4B73-BACC-2C7988765B16}" presName="compNode" presStyleCnt="0"/>
      <dgm:spPr/>
    </dgm:pt>
    <dgm:pt modelId="{1052DEC5-FE1D-4EF5-A9C2-36ED73CB24F5}" type="pres">
      <dgm:prSet presAssocID="{BFF9359E-E9B1-4B73-BACC-2C7988765B16}" presName="iconBgRect" presStyleLbl="bgShp" presStyleIdx="1" presStyleCnt="4"/>
      <dgm:spPr/>
    </dgm:pt>
    <dgm:pt modelId="{41F00BA0-3486-4E9C-A07D-04F8064EED46}" type="pres">
      <dgm:prSet presAssocID="{BFF9359E-E9B1-4B73-BACC-2C7988765B1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523C830A-A204-49D9-97A5-C2C4B3E46C28}" type="pres">
      <dgm:prSet presAssocID="{BFF9359E-E9B1-4B73-BACC-2C7988765B16}" presName="spaceRect" presStyleCnt="0"/>
      <dgm:spPr/>
    </dgm:pt>
    <dgm:pt modelId="{B788A5F7-84B0-4D4B-87A6-0ABBD6D8341D}" type="pres">
      <dgm:prSet presAssocID="{BFF9359E-E9B1-4B73-BACC-2C7988765B16}" presName="textRect" presStyleLbl="revTx" presStyleIdx="1" presStyleCnt="4">
        <dgm:presLayoutVars>
          <dgm:chMax val="1"/>
          <dgm:chPref val="1"/>
        </dgm:presLayoutVars>
      </dgm:prSet>
      <dgm:spPr/>
    </dgm:pt>
    <dgm:pt modelId="{C0966877-B21A-4B99-9B4E-3DCAE40015A1}" type="pres">
      <dgm:prSet presAssocID="{1CEF1965-C516-4C44-BAE3-2FA3F5116930}" presName="sibTrans" presStyleCnt="0"/>
      <dgm:spPr/>
    </dgm:pt>
    <dgm:pt modelId="{59995DFA-D9DD-46C0-8A24-D4269EDE8E2E}" type="pres">
      <dgm:prSet presAssocID="{DAFE638F-36D6-4911-9B36-0CC5BF3BD407}" presName="compNode" presStyleCnt="0"/>
      <dgm:spPr/>
    </dgm:pt>
    <dgm:pt modelId="{8B10FC08-B56B-4B36-9D0E-AC11E515115D}" type="pres">
      <dgm:prSet presAssocID="{DAFE638F-36D6-4911-9B36-0CC5BF3BD407}" presName="iconBgRect" presStyleLbl="bgShp" presStyleIdx="2" presStyleCnt="4"/>
      <dgm:spPr/>
    </dgm:pt>
    <dgm:pt modelId="{9FA38F23-1ADC-496C-BDCF-FDBD8843C6A9}" type="pres">
      <dgm:prSet presAssocID="{DAFE638F-36D6-4911-9B36-0CC5BF3BD40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A8064984-D3AC-45FB-B979-2A9C45CB6DEF}" type="pres">
      <dgm:prSet presAssocID="{DAFE638F-36D6-4911-9B36-0CC5BF3BD407}" presName="spaceRect" presStyleCnt="0"/>
      <dgm:spPr/>
    </dgm:pt>
    <dgm:pt modelId="{E16E3865-D6E1-4001-B577-01DF1249257E}" type="pres">
      <dgm:prSet presAssocID="{DAFE638F-36D6-4911-9B36-0CC5BF3BD407}" presName="textRect" presStyleLbl="revTx" presStyleIdx="2" presStyleCnt="4">
        <dgm:presLayoutVars>
          <dgm:chMax val="1"/>
          <dgm:chPref val="1"/>
        </dgm:presLayoutVars>
      </dgm:prSet>
      <dgm:spPr/>
    </dgm:pt>
    <dgm:pt modelId="{1F706DD2-B0AF-4471-B6FE-75B27E260E4D}" type="pres">
      <dgm:prSet presAssocID="{32B668B4-62EB-4519-847C-4AFE43EAF6C3}" presName="sibTrans" presStyleCnt="0"/>
      <dgm:spPr/>
    </dgm:pt>
    <dgm:pt modelId="{B2496A8B-D9F5-46CD-BE0C-14C553FC247E}" type="pres">
      <dgm:prSet presAssocID="{1A349CDE-914B-422F-B21F-CB4651DE4BE0}" presName="compNode" presStyleCnt="0"/>
      <dgm:spPr/>
    </dgm:pt>
    <dgm:pt modelId="{6273516F-B53D-474A-9DBD-20B5A058C429}" type="pres">
      <dgm:prSet presAssocID="{1A349CDE-914B-422F-B21F-CB4651DE4BE0}" presName="iconBgRect" presStyleLbl="bgShp" presStyleIdx="3" presStyleCnt="4"/>
      <dgm:spPr/>
    </dgm:pt>
    <dgm:pt modelId="{252CDFBA-0A07-47D0-BDCF-483E639B9EAD}" type="pres">
      <dgm:prSet presAssocID="{1A349CDE-914B-422F-B21F-CB4651DE4BE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973E52AD-228C-4ADD-A340-B71625ECFAA2}" type="pres">
      <dgm:prSet presAssocID="{1A349CDE-914B-422F-B21F-CB4651DE4BE0}" presName="spaceRect" presStyleCnt="0"/>
      <dgm:spPr/>
    </dgm:pt>
    <dgm:pt modelId="{589178B6-1AC1-4580-944E-EB86F324A45E}" type="pres">
      <dgm:prSet presAssocID="{1A349CDE-914B-422F-B21F-CB4651DE4BE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DEF9F19-D176-4151-B083-795749F544D4}" srcId="{C7720856-93F0-4CC7-B7FD-2466914A11D4}" destId="{1A349CDE-914B-422F-B21F-CB4651DE4BE0}" srcOrd="3" destOrd="0" parTransId="{366CA7C8-D354-40D6-ACDC-1CCB5FAC089F}" sibTransId="{97024A0F-CF7B-42CF-AA65-6B8458CCCCDA}"/>
    <dgm:cxn modelId="{04E2B95D-AB53-4EA2-9036-3A65E1A4A013}" type="presOf" srcId="{4AF52931-E4CA-4429-AACB-B8747CDB2409}" destId="{6D7891D8-5D9A-4D09-BFF9-B1F88116B74A}" srcOrd="0" destOrd="0" presId="urn:microsoft.com/office/officeart/2018/5/layout/IconCircleLabelList"/>
    <dgm:cxn modelId="{516EC545-1971-48B3-978C-4756FCDCCFD9}" srcId="{C7720856-93F0-4CC7-B7FD-2466914A11D4}" destId="{BFF9359E-E9B1-4B73-BACC-2C7988765B16}" srcOrd="1" destOrd="0" parTransId="{6E0A40FA-1B79-4089-8B9A-3BA22865FE4E}" sibTransId="{1CEF1965-C516-4C44-BAE3-2FA3F5116930}"/>
    <dgm:cxn modelId="{5F48034F-3E3A-4CCA-A583-326DBCCDA340}" type="presOf" srcId="{C7720856-93F0-4CC7-B7FD-2466914A11D4}" destId="{C1B982B3-314E-4996-8930-866FC2AC62B4}" srcOrd="0" destOrd="0" presId="urn:microsoft.com/office/officeart/2018/5/layout/IconCircleLabelList"/>
    <dgm:cxn modelId="{B7F81F54-AC41-4FDF-AF35-F451A9C2301C}" type="presOf" srcId="{DAFE638F-36D6-4911-9B36-0CC5BF3BD407}" destId="{E16E3865-D6E1-4001-B577-01DF1249257E}" srcOrd="0" destOrd="0" presId="urn:microsoft.com/office/officeart/2018/5/layout/IconCircleLabelList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38549DC9-EC73-4D2E-828B-94CD83663F41}" srcId="{C7720856-93F0-4CC7-B7FD-2466914A11D4}" destId="{DAFE638F-36D6-4911-9B36-0CC5BF3BD407}" srcOrd="2" destOrd="0" parTransId="{3A1006B0-FE9A-4A00-BAA1-C4B4B84B17E3}" sibTransId="{32B668B4-62EB-4519-847C-4AFE43EAF6C3}"/>
    <dgm:cxn modelId="{EE1D3DD5-3F4F-4D05-9950-DE62E2090788}" type="presOf" srcId="{1A349CDE-914B-422F-B21F-CB4651DE4BE0}" destId="{589178B6-1AC1-4580-944E-EB86F324A45E}" srcOrd="0" destOrd="0" presId="urn:microsoft.com/office/officeart/2018/5/layout/IconCircleLabelList"/>
    <dgm:cxn modelId="{267E6CF4-8A22-4463-A209-73F660441EF1}" type="presOf" srcId="{BFF9359E-E9B1-4B73-BACC-2C7988765B16}" destId="{B788A5F7-84B0-4D4B-87A6-0ABBD6D8341D}" srcOrd="0" destOrd="0" presId="urn:microsoft.com/office/officeart/2018/5/layout/IconCircleLabelList"/>
    <dgm:cxn modelId="{24436F7F-3C6F-43BD-91FC-F2894DF106C5}" type="presParOf" srcId="{C1B982B3-314E-4996-8930-866FC2AC62B4}" destId="{E99CFFD1-1614-45AC-A844-1F455B3AB24D}" srcOrd="0" destOrd="0" presId="urn:microsoft.com/office/officeart/2018/5/layout/IconCircleLabelList"/>
    <dgm:cxn modelId="{8F99D154-23D9-4F16-806E-D020AD02C493}" type="presParOf" srcId="{E99CFFD1-1614-45AC-A844-1F455B3AB24D}" destId="{D4EBEE41-A673-4DA2-B6C8-3A0FF0C68E56}" srcOrd="0" destOrd="0" presId="urn:microsoft.com/office/officeart/2018/5/layout/IconCircleLabelList"/>
    <dgm:cxn modelId="{2715AC63-D1EE-48BF-A437-A6FDB4E46638}" type="presParOf" srcId="{E99CFFD1-1614-45AC-A844-1F455B3AB24D}" destId="{1BB905C4-8B71-4CF8-A9CC-067DC7D6884D}" srcOrd="1" destOrd="0" presId="urn:microsoft.com/office/officeart/2018/5/layout/IconCircleLabelList"/>
    <dgm:cxn modelId="{5C235DFD-3933-4815-AE2B-E705A49ECDBB}" type="presParOf" srcId="{E99CFFD1-1614-45AC-A844-1F455B3AB24D}" destId="{5C77AD25-942D-459F-BF2C-9B5F0A2FB4A5}" srcOrd="2" destOrd="0" presId="urn:microsoft.com/office/officeart/2018/5/layout/IconCircleLabelList"/>
    <dgm:cxn modelId="{6132E93E-8646-4E7A-95EF-7EB472E391E2}" type="presParOf" srcId="{E99CFFD1-1614-45AC-A844-1F455B3AB24D}" destId="{6D7891D8-5D9A-4D09-BFF9-B1F88116B74A}" srcOrd="3" destOrd="0" presId="urn:microsoft.com/office/officeart/2018/5/layout/IconCircleLabelList"/>
    <dgm:cxn modelId="{9B9725BD-2D12-4F9C-9ACB-6CF4D40912D3}" type="presParOf" srcId="{C1B982B3-314E-4996-8930-866FC2AC62B4}" destId="{FAAFDD63-7542-4E36-B974-535AE89C1065}" srcOrd="1" destOrd="0" presId="urn:microsoft.com/office/officeart/2018/5/layout/IconCircleLabelList"/>
    <dgm:cxn modelId="{DEFFEFBE-6AFC-43F6-92B4-21B0566C7218}" type="presParOf" srcId="{C1B982B3-314E-4996-8930-866FC2AC62B4}" destId="{0C52D2C1-FEF2-48D4-8827-6AA198689B5C}" srcOrd="2" destOrd="0" presId="urn:microsoft.com/office/officeart/2018/5/layout/IconCircleLabelList"/>
    <dgm:cxn modelId="{F64140C3-339A-47FA-A392-48C51BB5E937}" type="presParOf" srcId="{0C52D2C1-FEF2-48D4-8827-6AA198689B5C}" destId="{1052DEC5-FE1D-4EF5-A9C2-36ED73CB24F5}" srcOrd="0" destOrd="0" presId="urn:microsoft.com/office/officeart/2018/5/layout/IconCircleLabelList"/>
    <dgm:cxn modelId="{B828C846-FD45-4510-BC26-44122358E591}" type="presParOf" srcId="{0C52D2C1-FEF2-48D4-8827-6AA198689B5C}" destId="{41F00BA0-3486-4E9C-A07D-04F8064EED46}" srcOrd="1" destOrd="0" presId="urn:microsoft.com/office/officeart/2018/5/layout/IconCircleLabelList"/>
    <dgm:cxn modelId="{B55B5D33-1853-4216-8EDD-9AC4D087F64B}" type="presParOf" srcId="{0C52D2C1-FEF2-48D4-8827-6AA198689B5C}" destId="{523C830A-A204-49D9-97A5-C2C4B3E46C28}" srcOrd="2" destOrd="0" presId="urn:microsoft.com/office/officeart/2018/5/layout/IconCircleLabelList"/>
    <dgm:cxn modelId="{E5D00047-CB65-4E00-A25F-4A6D0A70F975}" type="presParOf" srcId="{0C52D2C1-FEF2-48D4-8827-6AA198689B5C}" destId="{B788A5F7-84B0-4D4B-87A6-0ABBD6D8341D}" srcOrd="3" destOrd="0" presId="urn:microsoft.com/office/officeart/2018/5/layout/IconCircleLabelList"/>
    <dgm:cxn modelId="{0E476F0A-5EE5-437B-8BA1-BE7F269BFDEC}" type="presParOf" srcId="{C1B982B3-314E-4996-8930-866FC2AC62B4}" destId="{C0966877-B21A-4B99-9B4E-3DCAE40015A1}" srcOrd="3" destOrd="0" presId="urn:microsoft.com/office/officeart/2018/5/layout/IconCircleLabelList"/>
    <dgm:cxn modelId="{61B96E47-21B4-48BC-B59D-8D1E98D394DF}" type="presParOf" srcId="{C1B982B3-314E-4996-8930-866FC2AC62B4}" destId="{59995DFA-D9DD-46C0-8A24-D4269EDE8E2E}" srcOrd="4" destOrd="0" presId="urn:microsoft.com/office/officeart/2018/5/layout/IconCircleLabelList"/>
    <dgm:cxn modelId="{7B4937B2-41D3-4FF9-A52E-82426121296F}" type="presParOf" srcId="{59995DFA-D9DD-46C0-8A24-D4269EDE8E2E}" destId="{8B10FC08-B56B-4B36-9D0E-AC11E515115D}" srcOrd="0" destOrd="0" presId="urn:microsoft.com/office/officeart/2018/5/layout/IconCircleLabelList"/>
    <dgm:cxn modelId="{6B1AD224-6FE5-4E3B-AC7D-AD8126416BC0}" type="presParOf" srcId="{59995DFA-D9DD-46C0-8A24-D4269EDE8E2E}" destId="{9FA38F23-1ADC-496C-BDCF-FDBD8843C6A9}" srcOrd="1" destOrd="0" presId="urn:microsoft.com/office/officeart/2018/5/layout/IconCircleLabelList"/>
    <dgm:cxn modelId="{6DF58CAE-34D2-4F43-915F-C5126838D97F}" type="presParOf" srcId="{59995DFA-D9DD-46C0-8A24-D4269EDE8E2E}" destId="{A8064984-D3AC-45FB-B979-2A9C45CB6DEF}" srcOrd="2" destOrd="0" presId="urn:microsoft.com/office/officeart/2018/5/layout/IconCircleLabelList"/>
    <dgm:cxn modelId="{DA41E140-E591-44E5-8FDF-BC9ADAC325B0}" type="presParOf" srcId="{59995DFA-D9DD-46C0-8A24-D4269EDE8E2E}" destId="{E16E3865-D6E1-4001-B577-01DF1249257E}" srcOrd="3" destOrd="0" presId="urn:microsoft.com/office/officeart/2018/5/layout/IconCircleLabelList"/>
    <dgm:cxn modelId="{04B26122-ADFE-4212-83CB-F3D7C03181B6}" type="presParOf" srcId="{C1B982B3-314E-4996-8930-866FC2AC62B4}" destId="{1F706DD2-B0AF-4471-B6FE-75B27E260E4D}" srcOrd="5" destOrd="0" presId="urn:microsoft.com/office/officeart/2018/5/layout/IconCircleLabelList"/>
    <dgm:cxn modelId="{F363865F-A227-4784-85DB-546DD18EA24E}" type="presParOf" srcId="{C1B982B3-314E-4996-8930-866FC2AC62B4}" destId="{B2496A8B-D9F5-46CD-BE0C-14C553FC247E}" srcOrd="6" destOrd="0" presId="urn:microsoft.com/office/officeart/2018/5/layout/IconCircleLabelList"/>
    <dgm:cxn modelId="{DE410051-3C96-4198-8B2F-4D716A2356E3}" type="presParOf" srcId="{B2496A8B-D9F5-46CD-BE0C-14C553FC247E}" destId="{6273516F-B53D-474A-9DBD-20B5A058C429}" srcOrd="0" destOrd="0" presId="urn:microsoft.com/office/officeart/2018/5/layout/IconCircleLabelList"/>
    <dgm:cxn modelId="{44910C88-B17A-4329-AE4F-0A189D7381D6}" type="presParOf" srcId="{B2496A8B-D9F5-46CD-BE0C-14C553FC247E}" destId="{252CDFBA-0A07-47D0-BDCF-483E639B9EAD}" srcOrd="1" destOrd="0" presId="urn:microsoft.com/office/officeart/2018/5/layout/IconCircleLabelList"/>
    <dgm:cxn modelId="{DBB36A1C-D2E3-443A-996E-BB9C2A69C7E8}" type="presParOf" srcId="{B2496A8B-D9F5-46CD-BE0C-14C553FC247E}" destId="{973E52AD-228C-4ADD-A340-B71625ECFAA2}" srcOrd="2" destOrd="0" presId="urn:microsoft.com/office/officeart/2018/5/layout/IconCircleLabelList"/>
    <dgm:cxn modelId="{1C31D731-A64B-4C2D-A5F1-B93F13DFC629}" type="presParOf" srcId="{B2496A8B-D9F5-46CD-BE0C-14C553FC247E}" destId="{589178B6-1AC1-4580-944E-EB86F324A45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C5B8D2-1E6D-4BCA-9E4B-8A99C8D7BC4A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B990DCB-AF23-4094-864B-C8B99FA30370}">
      <dgm:prSet phldrT="[Text]"/>
      <dgm:spPr/>
      <dgm:t>
        <a:bodyPr/>
        <a:lstStyle/>
        <a:p>
          <a:r>
            <a:rPr lang="en-US" dirty="0"/>
            <a:t>Step 1</a:t>
          </a:r>
        </a:p>
      </dgm:t>
    </dgm:pt>
    <dgm:pt modelId="{9045AE91-C8DE-42D1-9697-92115E53B6EE}" type="parTrans" cxnId="{289A7ABA-98F5-4FB1-939B-2977E2B9EB8F}">
      <dgm:prSet/>
      <dgm:spPr/>
      <dgm:t>
        <a:bodyPr/>
        <a:lstStyle/>
        <a:p>
          <a:endParaRPr lang="en-US"/>
        </a:p>
      </dgm:t>
    </dgm:pt>
    <dgm:pt modelId="{8F93B7AA-ADE0-44B8-AFDE-9A1375C16706}" type="sibTrans" cxnId="{289A7ABA-98F5-4FB1-939B-2977E2B9EB8F}">
      <dgm:prSet/>
      <dgm:spPr/>
      <dgm:t>
        <a:bodyPr/>
        <a:lstStyle/>
        <a:p>
          <a:endParaRPr lang="en-US"/>
        </a:p>
      </dgm:t>
    </dgm:pt>
    <dgm:pt modelId="{7DEF99AD-EC88-4718-B8D7-F22561235CEC}">
      <dgm:prSet phldrT="[Text]" custT="1"/>
      <dgm:spPr/>
      <dgm:t>
        <a:bodyPr/>
        <a:lstStyle/>
        <a:p>
          <a:r>
            <a:rPr lang="en-US" sz="2400" b="1" dirty="0"/>
            <a:t>Distribution:</a:t>
          </a:r>
          <a:r>
            <a:rPr lang="en-US" sz="2000" b="1" dirty="0"/>
            <a:t> </a:t>
          </a:r>
          <a:r>
            <a:rPr lang="en-US" sz="1800" b="0" dirty="0"/>
            <a:t>Service Clubs</a:t>
          </a:r>
          <a:r>
            <a:rPr lang="en-US" sz="2000" b="0" dirty="0"/>
            <a:t>,</a:t>
          </a:r>
          <a:r>
            <a:rPr lang="en-US" sz="2000" b="1" dirty="0"/>
            <a:t> </a:t>
          </a:r>
          <a:r>
            <a:rPr lang="en-US" sz="1800" b="0" dirty="0"/>
            <a:t>Farmers Markets, Local Churches, Community Events, Website, Digital Email and In Person Distribution. </a:t>
          </a:r>
          <a:endParaRPr lang="en-US" sz="2400" b="0" dirty="0"/>
        </a:p>
      </dgm:t>
    </dgm:pt>
    <dgm:pt modelId="{E16E29D3-9570-412D-93B6-B4CE77D1B6DD}" type="parTrans" cxnId="{46DBFC28-5C33-4B88-8831-68037F695A48}">
      <dgm:prSet/>
      <dgm:spPr/>
      <dgm:t>
        <a:bodyPr/>
        <a:lstStyle/>
        <a:p>
          <a:endParaRPr lang="en-US"/>
        </a:p>
      </dgm:t>
    </dgm:pt>
    <dgm:pt modelId="{456EA687-CA8C-4F68-B168-4C2E87ACC68B}" type="sibTrans" cxnId="{46DBFC28-5C33-4B88-8831-68037F695A48}">
      <dgm:prSet/>
      <dgm:spPr/>
      <dgm:t>
        <a:bodyPr/>
        <a:lstStyle/>
        <a:p>
          <a:endParaRPr lang="en-US"/>
        </a:p>
      </dgm:t>
    </dgm:pt>
    <dgm:pt modelId="{240AA45F-7625-47CB-82DB-58CF98B59095}">
      <dgm:prSet phldrT="[Text]"/>
      <dgm:spPr/>
      <dgm:t>
        <a:bodyPr/>
        <a:lstStyle/>
        <a:p>
          <a:r>
            <a:rPr lang="en-US" dirty="0"/>
            <a:t>Step 2</a:t>
          </a:r>
        </a:p>
      </dgm:t>
    </dgm:pt>
    <dgm:pt modelId="{648CE750-928A-4617-818A-2C5528133922}" type="parTrans" cxnId="{159602F2-C521-4E1D-AE9F-D54CDD414A04}">
      <dgm:prSet/>
      <dgm:spPr/>
      <dgm:t>
        <a:bodyPr/>
        <a:lstStyle/>
        <a:p>
          <a:endParaRPr lang="en-US"/>
        </a:p>
      </dgm:t>
    </dgm:pt>
    <dgm:pt modelId="{A5F62957-BF38-47A2-B1D2-0D9C89C422D5}" type="sibTrans" cxnId="{159602F2-C521-4E1D-AE9F-D54CDD414A04}">
      <dgm:prSet/>
      <dgm:spPr/>
      <dgm:t>
        <a:bodyPr/>
        <a:lstStyle/>
        <a:p>
          <a:endParaRPr lang="en-US"/>
        </a:p>
      </dgm:t>
    </dgm:pt>
    <dgm:pt modelId="{27B4E690-4D0F-4D7A-BF6F-F3DD955F4988}">
      <dgm:prSet phldrT="[Text]" custT="1"/>
      <dgm:spPr/>
      <dgm:t>
        <a:bodyPr/>
        <a:lstStyle/>
        <a:p>
          <a:r>
            <a:rPr lang="en-US" sz="2400" b="1" dirty="0"/>
            <a:t>Collection: </a:t>
          </a:r>
          <a:r>
            <a:rPr lang="en-US" sz="2000" b="0" dirty="0"/>
            <a:t>Online Response, Hard Copy Collection.</a:t>
          </a:r>
          <a:endParaRPr lang="en-US" sz="2400" b="0" dirty="0"/>
        </a:p>
      </dgm:t>
    </dgm:pt>
    <dgm:pt modelId="{90D197D3-3303-4C80-A092-3B7BDF04FBF7}" type="parTrans" cxnId="{62126DBA-440F-4890-99E9-D0197B1F8AC3}">
      <dgm:prSet/>
      <dgm:spPr/>
      <dgm:t>
        <a:bodyPr/>
        <a:lstStyle/>
        <a:p>
          <a:endParaRPr lang="en-US"/>
        </a:p>
      </dgm:t>
    </dgm:pt>
    <dgm:pt modelId="{9A9FC636-BF64-4AA3-9111-3312D89D6371}" type="sibTrans" cxnId="{62126DBA-440F-4890-99E9-D0197B1F8AC3}">
      <dgm:prSet/>
      <dgm:spPr/>
      <dgm:t>
        <a:bodyPr/>
        <a:lstStyle/>
        <a:p>
          <a:endParaRPr lang="en-US"/>
        </a:p>
      </dgm:t>
    </dgm:pt>
    <dgm:pt modelId="{E1AD1DBC-9B34-4672-B365-6C5C7E96A5E5}">
      <dgm:prSet phldrT="[Text]"/>
      <dgm:spPr/>
      <dgm:t>
        <a:bodyPr/>
        <a:lstStyle/>
        <a:p>
          <a:r>
            <a:rPr lang="en-US" dirty="0"/>
            <a:t>Step 3</a:t>
          </a:r>
        </a:p>
      </dgm:t>
    </dgm:pt>
    <dgm:pt modelId="{8C5C062E-BB4A-4159-9D81-9F19138DAF56}" type="parTrans" cxnId="{4E210A80-A0A8-4FC3-BB39-ADD0CB874D63}">
      <dgm:prSet/>
      <dgm:spPr/>
      <dgm:t>
        <a:bodyPr/>
        <a:lstStyle/>
        <a:p>
          <a:endParaRPr lang="en-US"/>
        </a:p>
      </dgm:t>
    </dgm:pt>
    <dgm:pt modelId="{1A79B38F-A3E5-4698-99B4-A0F5A3E8CD65}" type="sibTrans" cxnId="{4E210A80-A0A8-4FC3-BB39-ADD0CB874D63}">
      <dgm:prSet/>
      <dgm:spPr/>
      <dgm:t>
        <a:bodyPr/>
        <a:lstStyle/>
        <a:p>
          <a:endParaRPr lang="en-US"/>
        </a:p>
      </dgm:t>
    </dgm:pt>
    <dgm:pt modelId="{1D280956-61F1-44EA-89DD-47917582B346}">
      <dgm:prSet phldrT="[Text]" custT="1"/>
      <dgm:spPr/>
      <dgm:t>
        <a:bodyPr/>
        <a:lstStyle/>
        <a:p>
          <a:r>
            <a:rPr lang="en-US" sz="2200" b="1" dirty="0"/>
            <a:t>Survey Results:</a:t>
          </a:r>
          <a:r>
            <a:rPr lang="en-US" sz="2000" b="1" dirty="0"/>
            <a:t> </a:t>
          </a:r>
          <a:r>
            <a:rPr lang="en-US" sz="1800" b="0" dirty="0"/>
            <a:t>Tabulate Responses, Present to CCHD Board of Directors and Community.</a:t>
          </a:r>
          <a:endParaRPr lang="en-US" sz="2200" b="0" dirty="0"/>
        </a:p>
      </dgm:t>
    </dgm:pt>
    <dgm:pt modelId="{F5F29254-C816-4B3B-A23C-846A234C8557}" type="parTrans" cxnId="{8DAC0267-44CD-4D02-88C9-B2F8A13C158E}">
      <dgm:prSet/>
      <dgm:spPr/>
      <dgm:t>
        <a:bodyPr/>
        <a:lstStyle/>
        <a:p>
          <a:endParaRPr lang="en-US"/>
        </a:p>
      </dgm:t>
    </dgm:pt>
    <dgm:pt modelId="{EC76378A-9F1D-482E-AF47-2DD7D70945B6}" type="sibTrans" cxnId="{8DAC0267-44CD-4D02-88C9-B2F8A13C158E}">
      <dgm:prSet/>
      <dgm:spPr/>
      <dgm:t>
        <a:bodyPr/>
        <a:lstStyle/>
        <a:p>
          <a:endParaRPr lang="en-US"/>
        </a:p>
      </dgm:t>
    </dgm:pt>
    <dgm:pt modelId="{7BADB1AA-489C-4EC1-A86A-A8E6A070BF3D}">
      <dgm:prSet phldrT="[Text]"/>
      <dgm:spPr/>
      <dgm:t>
        <a:bodyPr/>
        <a:lstStyle/>
        <a:p>
          <a:r>
            <a:rPr lang="en-US" dirty="0"/>
            <a:t>Step 4</a:t>
          </a:r>
        </a:p>
      </dgm:t>
    </dgm:pt>
    <dgm:pt modelId="{4F583365-4B56-4526-A15E-DD2CE4A890B4}" type="parTrans" cxnId="{ABF4C784-806F-4A90-80AA-3C4F50DFC4BD}">
      <dgm:prSet/>
      <dgm:spPr/>
      <dgm:t>
        <a:bodyPr/>
        <a:lstStyle/>
        <a:p>
          <a:endParaRPr lang="en-US"/>
        </a:p>
      </dgm:t>
    </dgm:pt>
    <dgm:pt modelId="{3A4F0332-C715-4E3E-99F1-F6F1ECEF9EE3}" type="sibTrans" cxnId="{ABF4C784-806F-4A90-80AA-3C4F50DFC4BD}">
      <dgm:prSet/>
      <dgm:spPr/>
      <dgm:t>
        <a:bodyPr/>
        <a:lstStyle/>
        <a:p>
          <a:endParaRPr lang="en-US"/>
        </a:p>
      </dgm:t>
    </dgm:pt>
    <dgm:pt modelId="{120627C2-114B-4F75-BAE2-6CE06DA2F72E}">
      <dgm:prSet phldrT="[Text]" custT="1"/>
      <dgm:spPr/>
      <dgm:t>
        <a:bodyPr/>
        <a:lstStyle/>
        <a:p>
          <a:r>
            <a:rPr lang="en-US" sz="2200" b="1" dirty="0"/>
            <a:t>Follow Up: </a:t>
          </a:r>
          <a:r>
            <a:rPr lang="en-US" sz="1800" b="0" dirty="0"/>
            <a:t>Committee Members and Board of Directors to Provide Recommended Action &amp; Programs.</a:t>
          </a:r>
        </a:p>
      </dgm:t>
    </dgm:pt>
    <dgm:pt modelId="{BAEA0788-C3A8-43A5-B0C5-AC5EE90CBF91}" type="parTrans" cxnId="{6F38DD5D-36FD-424B-8486-62073B90021C}">
      <dgm:prSet/>
      <dgm:spPr/>
      <dgm:t>
        <a:bodyPr/>
        <a:lstStyle/>
        <a:p>
          <a:endParaRPr lang="en-US"/>
        </a:p>
      </dgm:t>
    </dgm:pt>
    <dgm:pt modelId="{1FA6CC73-6844-452F-9F09-F427EEA9C82E}" type="sibTrans" cxnId="{6F38DD5D-36FD-424B-8486-62073B90021C}">
      <dgm:prSet/>
      <dgm:spPr/>
      <dgm:t>
        <a:bodyPr/>
        <a:lstStyle/>
        <a:p>
          <a:endParaRPr lang="en-US"/>
        </a:p>
      </dgm:t>
    </dgm:pt>
    <dgm:pt modelId="{AD265B07-23FB-4DFC-8F3D-B0DCAD6DF87E}" type="pres">
      <dgm:prSet presAssocID="{D3C5B8D2-1E6D-4BCA-9E4B-8A99C8D7BC4A}" presName="Name0" presStyleCnt="0">
        <dgm:presLayoutVars>
          <dgm:chMax/>
          <dgm:chPref/>
          <dgm:dir/>
        </dgm:presLayoutVars>
      </dgm:prSet>
      <dgm:spPr/>
    </dgm:pt>
    <dgm:pt modelId="{0E7F93D0-E3D1-48EE-9797-63EC830CCA06}" type="pres">
      <dgm:prSet presAssocID="{3B990DCB-AF23-4094-864B-C8B99FA30370}" presName="parenttextcomposite" presStyleCnt="0"/>
      <dgm:spPr/>
    </dgm:pt>
    <dgm:pt modelId="{1828D533-56A7-44F9-AB5F-B12D35D0CCA4}" type="pres">
      <dgm:prSet presAssocID="{3B990DCB-AF23-4094-864B-C8B99FA30370}" presName="parenttext" presStyleLbl="revTx" presStyleIdx="0" presStyleCnt="4">
        <dgm:presLayoutVars>
          <dgm:chMax/>
          <dgm:chPref val="2"/>
          <dgm:bulletEnabled val="1"/>
        </dgm:presLayoutVars>
      </dgm:prSet>
      <dgm:spPr/>
    </dgm:pt>
    <dgm:pt modelId="{2A167B03-FCF6-480B-BD04-B18E95132E7F}" type="pres">
      <dgm:prSet presAssocID="{3B990DCB-AF23-4094-864B-C8B99FA30370}" presName="composite" presStyleCnt="0"/>
      <dgm:spPr/>
    </dgm:pt>
    <dgm:pt modelId="{B5E09CC3-072D-40C5-93CB-3CB61546DAC3}" type="pres">
      <dgm:prSet presAssocID="{3B990DCB-AF23-4094-864B-C8B99FA30370}" presName="chevron1" presStyleLbl="alignNode1" presStyleIdx="0" presStyleCnt="28"/>
      <dgm:spPr/>
    </dgm:pt>
    <dgm:pt modelId="{7E5B5F30-562C-45F5-947C-105C96262837}" type="pres">
      <dgm:prSet presAssocID="{3B990DCB-AF23-4094-864B-C8B99FA30370}" presName="chevron2" presStyleLbl="alignNode1" presStyleIdx="1" presStyleCnt="28"/>
      <dgm:spPr/>
    </dgm:pt>
    <dgm:pt modelId="{BA96BDD2-A6C8-4432-8E71-D4E67320B8FF}" type="pres">
      <dgm:prSet presAssocID="{3B990DCB-AF23-4094-864B-C8B99FA30370}" presName="chevron3" presStyleLbl="alignNode1" presStyleIdx="2" presStyleCnt="28"/>
      <dgm:spPr/>
    </dgm:pt>
    <dgm:pt modelId="{2AAF1885-F2C6-4C50-A304-71F970C85713}" type="pres">
      <dgm:prSet presAssocID="{3B990DCB-AF23-4094-864B-C8B99FA30370}" presName="chevron4" presStyleLbl="alignNode1" presStyleIdx="3" presStyleCnt="28"/>
      <dgm:spPr/>
    </dgm:pt>
    <dgm:pt modelId="{1C9109EC-43D0-4356-8840-1C174E169D4F}" type="pres">
      <dgm:prSet presAssocID="{3B990DCB-AF23-4094-864B-C8B99FA30370}" presName="chevron5" presStyleLbl="alignNode1" presStyleIdx="4" presStyleCnt="28"/>
      <dgm:spPr/>
    </dgm:pt>
    <dgm:pt modelId="{F580C234-F277-4109-8F54-CBF87BE4B61B}" type="pres">
      <dgm:prSet presAssocID="{3B990DCB-AF23-4094-864B-C8B99FA30370}" presName="chevron6" presStyleLbl="alignNode1" presStyleIdx="5" presStyleCnt="28"/>
      <dgm:spPr/>
    </dgm:pt>
    <dgm:pt modelId="{C2DC7889-4537-4EA1-8B7E-3B1E25B6DE4C}" type="pres">
      <dgm:prSet presAssocID="{3B990DCB-AF23-4094-864B-C8B99FA30370}" presName="chevron7" presStyleLbl="alignNode1" presStyleIdx="6" presStyleCnt="28"/>
      <dgm:spPr/>
    </dgm:pt>
    <dgm:pt modelId="{B46F8A2D-B8E9-481F-97F6-8D8A2A54017A}" type="pres">
      <dgm:prSet presAssocID="{3B990DCB-AF23-4094-864B-C8B99FA30370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</dgm:pt>
    <dgm:pt modelId="{261D04E4-2B56-456D-ABEC-1649C35A46F4}" type="pres">
      <dgm:prSet presAssocID="{8F93B7AA-ADE0-44B8-AFDE-9A1375C16706}" presName="sibTrans" presStyleCnt="0"/>
      <dgm:spPr/>
    </dgm:pt>
    <dgm:pt modelId="{3CFDAEF9-1DF0-4C50-912D-A5CCDA52F9EA}" type="pres">
      <dgm:prSet presAssocID="{240AA45F-7625-47CB-82DB-58CF98B59095}" presName="parenttextcomposite" presStyleCnt="0"/>
      <dgm:spPr/>
    </dgm:pt>
    <dgm:pt modelId="{A4E32358-9FAF-4554-AC0F-5ED0792D2EF5}" type="pres">
      <dgm:prSet presAssocID="{240AA45F-7625-47CB-82DB-58CF98B59095}" presName="parenttext" presStyleLbl="revTx" presStyleIdx="1" presStyleCnt="4">
        <dgm:presLayoutVars>
          <dgm:chMax/>
          <dgm:chPref val="2"/>
          <dgm:bulletEnabled val="1"/>
        </dgm:presLayoutVars>
      </dgm:prSet>
      <dgm:spPr/>
    </dgm:pt>
    <dgm:pt modelId="{D2BF8E40-6E6F-4455-8548-D54325D6BFF6}" type="pres">
      <dgm:prSet presAssocID="{240AA45F-7625-47CB-82DB-58CF98B59095}" presName="composite" presStyleCnt="0"/>
      <dgm:spPr/>
    </dgm:pt>
    <dgm:pt modelId="{694975F8-4C8F-474E-82FD-B2D3B38E3CE9}" type="pres">
      <dgm:prSet presAssocID="{240AA45F-7625-47CB-82DB-58CF98B59095}" presName="chevron1" presStyleLbl="alignNode1" presStyleIdx="7" presStyleCnt="28"/>
      <dgm:spPr/>
    </dgm:pt>
    <dgm:pt modelId="{3461506E-F2BB-405D-A55B-BEB6F1374518}" type="pres">
      <dgm:prSet presAssocID="{240AA45F-7625-47CB-82DB-58CF98B59095}" presName="chevron2" presStyleLbl="alignNode1" presStyleIdx="8" presStyleCnt="28"/>
      <dgm:spPr/>
    </dgm:pt>
    <dgm:pt modelId="{B43EA23D-813A-4C2D-A537-8243C507CEB5}" type="pres">
      <dgm:prSet presAssocID="{240AA45F-7625-47CB-82DB-58CF98B59095}" presName="chevron3" presStyleLbl="alignNode1" presStyleIdx="9" presStyleCnt="28"/>
      <dgm:spPr/>
    </dgm:pt>
    <dgm:pt modelId="{9B2EDFA1-E5EE-473E-86DC-A299D77CF06C}" type="pres">
      <dgm:prSet presAssocID="{240AA45F-7625-47CB-82DB-58CF98B59095}" presName="chevron4" presStyleLbl="alignNode1" presStyleIdx="10" presStyleCnt="28"/>
      <dgm:spPr/>
    </dgm:pt>
    <dgm:pt modelId="{99CDA10C-4B9C-4F99-9CE8-2F50B1F51829}" type="pres">
      <dgm:prSet presAssocID="{240AA45F-7625-47CB-82DB-58CF98B59095}" presName="chevron5" presStyleLbl="alignNode1" presStyleIdx="11" presStyleCnt="28"/>
      <dgm:spPr/>
    </dgm:pt>
    <dgm:pt modelId="{A7A25454-564F-41D3-9BE8-A358F92A3958}" type="pres">
      <dgm:prSet presAssocID="{240AA45F-7625-47CB-82DB-58CF98B59095}" presName="chevron6" presStyleLbl="alignNode1" presStyleIdx="12" presStyleCnt="28"/>
      <dgm:spPr/>
    </dgm:pt>
    <dgm:pt modelId="{8F9A76A5-9999-4ECA-A9FA-4698A1E4CE80}" type="pres">
      <dgm:prSet presAssocID="{240AA45F-7625-47CB-82DB-58CF98B59095}" presName="chevron7" presStyleLbl="alignNode1" presStyleIdx="13" presStyleCnt="28"/>
      <dgm:spPr/>
    </dgm:pt>
    <dgm:pt modelId="{E32532E9-08CE-4B0A-BCE0-D0BA22A7E592}" type="pres">
      <dgm:prSet presAssocID="{240AA45F-7625-47CB-82DB-58CF98B59095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</dgm:pt>
    <dgm:pt modelId="{F8CD1F9F-F85D-4751-9FA4-FFFFD796FEA9}" type="pres">
      <dgm:prSet presAssocID="{A5F62957-BF38-47A2-B1D2-0D9C89C422D5}" presName="sibTrans" presStyleCnt="0"/>
      <dgm:spPr/>
    </dgm:pt>
    <dgm:pt modelId="{A47DC8D3-5244-4038-8723-9AED2D034015}" type="pres">
      <dgm:prSet presAssocID="{E1AD1DBC-9B34-4672-B365-6C5C7E96A5E5}" presName="parenttextcomposite" presStyleCnt="0"/>
      <dgm:spPr/>
    </dgm:pt>
    <dgm:pt modelId="{6942386B-9CB3-42BD-8359-D4983AE6BE94}" type="pres">
      <dgm:prSet presAssocID="{E1AD1DBC-9B34-4672-B365-6C5C7E96A5E5}" presName="parenttext" presStyleLbl="revTx" presStyleIdx="2" presStyleCnt="4">
        <dgm:presLayoutVars>
          <dgm:chMax/>
          <dgm:chPref val="2"/>
          <dgm:bulletEnabled val="1"/>
        </dgm:presLayoutVars>
      </dgm:prSet>
      <dgm:spPr/>
    </dgm:pt>
    <dgm:pt modelId="{7319F82F-7F09-4C2D-BBBD-4C83C12D619F}" type="pres">
      <dgm:prSet presAssocID="{E1AD1DBC-9B34-4672-B365-6C5C7E96A5E5}" presName="composite" presStyleCnt="0"/>
      <dgm:spPr/>
    </dgm:pt>
    <dgm:pt modelId="{F0B1E947-A6D5-46E6-8DF3-38B6CD902A99}" type="pres">
      <dgm:prSet presAssocID="{E1AD1DBC-9B34-4672-B365-6C5C7E96A5E5}" presName="chevron1" presStyleLbl="alignNode1" presStyleIdx="14" presStyleCnt="28"/>
      <dgm:spPr/>
    </dgm:pt>
    <dgm:pt modelId="{797D383C-06AE-488E-BDDF-404AF7FBEC48}" type="pres">
      <dgm:prSet presAssocID="{E1AD1DBC-9B34-4672-B365-6C5C7E96A5E5}" presName="chevron2" presStyleLbl="alignNode1" presStyleIdx="15" presStyleCnt="28"/>
      <dgm:spPr/>
    </dgm:pt>
    <dgm:pt modelId="{D991157B-C2C1-4888-B216-C7ADFB07A709}" type="pres">
      <dgm:prSet presAssocID="{E1AD1DBC-9B34-4672-B365-6C5C7E96A5E5}" presName="chevron3" presStyleLbl="alignNode1" presStyleIdx="16" presStyleCnt="28"/>
      <dgm:spPr/>
    </dgm:pt>
    <dgm:pt modelId="{E3334218-EB00-497D-B4E5-25842E5B4CD8}" type="pres">
      <dgm:prSet presAssocID="{E1AD1DBC-9B34-4672-B365-6C5C7E96A5E5}" presName="chevron4" presStyleLbl="alignNode1" presStyleIdx="17" presStyleCnt="28"/>
      <dgm:spPr/>
    </dgm:pt>
    <dgm:pt modelId="{20F9E2D2-B621-4521-9646-440AB7497F1F}" type="pres">
      <dgm:prSet presAssocID="{E1AD1DBC-9B34-4672-B365-6C5C7E96A5E5}" presName="chevron5" presStyleLbl="alignNode1" presStyleIdx="18" presStyleCnt="28"/>
      <dgm:spPr/>
    </dgm:pt>
    <dgm:pt modelId="{C8022930-DC19-4D8D-99CA-22B6F67B4F8C}" type="pres">
      <dgm:prSet presAssocID="{E1AD1DBC-9B34-4672-B365-6C5C7E96A5E5}" presName="chevron6" presStyleLbl="alignNode1" presStyleIdx="19" presStyleCnt="28"/>
      <dgm:spPr/>
    </dgm:pt>
    <dgm:pt modelId="{09D53426-11B8-4B93-9FA7-2E1EF814C7CC}" type="pres">
      <dgm:prSet presAssocID="{E1AD1DBC-9B34-4672-B365-6C5C7E96A5E5}" presName="chevron7" presStyleLbl="alignNode1" presStyleIdx="20" presStyleCnt="28"/>
      <dgm:spPr/>
    </dgm:pt>
    <dgm:pt modelId="{7D1CCBD6-3740-4106-ACAE-D6E331C7E2C9}" type="pres">
      <dgm:prSet presAssocID="{E1AD1DBC-9B34-4672-B365-6C5C7E96A5E5}" presName="childtext" presStyleLbl="solidFgAcc1" presStyleIdx="2" presStyleCnt="4" custLinFactNeighborX="-740" custLinFactNeighborY="2531">
        <dgm:presLayoutVars>
          <dgm:chMax/>
          <dgm:chPref val="0"/>
          <dgm:bulletEnabled val="1"/>
        </dgm:presLayoutVars>
      </dgm:prSet>
      <dgm:spPr/>
    </dgm:pt>
    <dgm:pt modelId="{205ECF35-B7EC-4473-9F55-C0CD6291B067}" type="pres">
      <dgm:prSet presAssocID="{1A79B38F-A3E5-4698-99B4-A0F5A3E8CD65}" presName="sibTrans" presStyleCnt="0"/>
      <dgm:spPr/>
    </dgm:pt>
    <dgm:pt modelId="{0EA101FA-2B80-4924-ADA7-0C8D882267BE}" type="pres">
      <dgm:prSet presAssocID="{7BADB1AA-489C-4EC1-A86A-A8E6A070BF3D}" presName="parenttextcomposite" presStyleCnt="0"/>
      <dgm:spPr/>
    </dgm:pt>
    <dgm:pt modelId="{DE12BFC5-C4C3-4905-81A0-6F1F72F3E4A5}" type="pres">
      <dgm:prSet presAssocID="{7BADB1AA-489C-4EC1-A86A-A8E6A070BF3D}" presName="parenttext" presStyleLbl="revTx" presStyleIdx="3" presStyleCnt="4">
        <dgm:presLayoutVars>
          <dgm:chMax/>
          <dgm:chPref val="2"/>
          <dgm:bulletEnabled val="1"/>
        </dgm:presLayoutVars>
      </dgm:prSet>
      <dgm:spPr/>
    </dgm:pt>
    <dgm:pt modelId="{7B314606-0CA1-4BFB-942F-7B4E09C86F20}" type="pres">
      <dgm:prSet presAssocID="{7BADB1AA-489C-4EC1-A86A-A8E6A070BF3D}" presName="composite" presStyleCnt="0"/>
      <dgm:spPr/>
    </dgm:pt>
    <dgm:pt modelId="{8359DBD2-A696-4196-8532-B91E1A8AC7B6}" type="pres">
      <dgm:prSet presAssocID="{7BADB1AA-489C-4EC1-A86A-A8E6A070BF3D}" presName="chevron1" presStyleLbl="alignNode1" presStyleIdx="21" presStyleCnt="28"/>
      <dgm:spPr/>
    </dgm:pt>
    <dgm:pt modelId="{EF9C26F2-021C-4B58-8644-783CCB52C49E}" type="pres">
      <dgm:prSet presAssocID="{7BADB1AA-489C-4EC1-A86A-A8E6A070BF3D}" presName="chevron2" presStyleLbl="alignNode1" presStyleIdx="22" presStyleCnt="28"/>
      <dgm:spPr/>
    </dgm:pt>
    <dgm:pt modelId="{5AD0E5B7-C097-49F9-9879-5F2EE0A3E5B4}" type="pres">
      <dgm:prSet presAssocID="{7BADB1AA-489C-4EC1-A86A-A8E6A070BF3D}" presName="chevron3" presStyleLbl="alignNode1" presStyleIdx="23" presStyleCnt="28"/>
      <dgm:spPr/>
    </dgm:pt>
    <dgm:pt modelId="{358006E7-CDDE-4A7B-80CB-7046EF2210C6}" type="pres">
      <dgm:prSet presAssocID="{7BADB1AA-489C-4EC1-A86A-A8E6A070BF3D}" presName="chevron4" presStyleLbl="alignNode1" presStyleIdx="24" presStyleCnt="28"/>
      <dgm:spPr/>
    </dgm:pt>
    <dgm:pt modelId="{EFB67F84-620C-497E-AB14-4253FA725191}" type="pres">
      <dgm:prSet presAssocID="{7BADB1AA-489C-4EC1-A86A-A8E6A070BF3D}" presName="chevron5" presStyleLbl="alignNode1" presStyleIdx="25" presStyleCnt="28"/>
      <dgm:spPr/>
    </dgm:pt>
    <dgm:pt modelId="{2A9FCBB1-120A-41C8-B4E6-FCECB4FC3FA6}" type="pres">
      <dgm:prSet presAssocID="{7BADB1AA-489C-4EC1-A86A-A8E6A070BF3D}" presName="chevron6" presStyleLbl="alignNode1" presStyleIdx="26" presStyleCnt="28"/>
      <dgm:spPr/>
    </dgm:pt>
    <dgm:pt modelId="{68A8DEF1-1740-4897-9476-1690D7C84678}" type="pres">
      <dgm:prSet presAssocID="{7BADB1AA-489C-4EC1-A86A-A8E6A070BF3D}" presName="chevron7" presStyleLbl="alignNode1" presStyleIdx="27" presStyleCnt="28"/>
      <dgm:spPr/>
    </dgm:pt>
    <dgm:pt modelId="{23BC1FD0-170A-4B75-96FA-FD0C51A7DEE6}" type="pres">
      <dgm:prSet presAssocID="{7BADB1AA-489C-4EC1-A86A-A8E6A070BF3D}" presName="childtext" presStyleLbl="solidFgAcc1" presStyleIdx="3" presStyleCnt="4" custScaleX="102724">
        <dgm:presLayoutVars>
          <dgm:chMax/>
          <dgm:chPref val="0"/>
          <dgm:bulletEnabled val="1"/>
        </dgm:presLayoutVars>
      </dgm:prSet>
      <dgm:spPr/>
    </dgm:pt>
  </dgm:ptLst>
  <dgm:cxnLst>
    <dgm:cxn modelId="{D4C18627-C853-42E4-BB13-64F93E9AFD1B}" type="presOf" srcId="{E1AD1DBC-9B34-4672-B365-6C5C7E96A5E5}" destId="{6942386B-9CB3-42BD-8359-D4983AE6BE94}" srcOrd="0" destOrd="0" presId="urn:microsoft.com/office/officeart/2008/layout/VerticalAccentList"/>
    <dgm:cxn modelId="{46DBFC28-5C33-4B88-8831-68037F695A48}" srcId="{3B990DCB-AF23-4094-864B-C8B99FA30370}" destId="{7DEF99AD-EC88-4718-B8D7-F22561235CEC}" srcOrd="0" destOrd="0" parTransId="{E16E29D3-9570-412D-93B6-B4CE77D1B6DD}" sibTransId="{456EA687-CA8C-4F68-B168-4C2E87ACC68B}"/>
    <dgm:cxn modelId="{6F38DD5D-36FD-424B-8486-62073B90021C}" srcId="{7BADB1AA-489C-4EC1-A86A-A8E6A070BF3D}" destId="{120627C2-114B-4F75-BAE2-6CE06DA2F72E}" srcOrd="0" destOrd="0" parTransId="{BAEA0788-C3A8-43A5-B0C5-AC5EE90CBF91}" sibTransId="{1FA6CC73-6844-452F-9F09-F427EEA9C82E}"/>
    <dgm:cxn modelId="{8DAC0267-44CD-4D02-88C9-B2F8A13C158E}" srcId="{E1AD1DBC-9B34-4672-B365-6C5C7E96A5E5}" destId="{1D280956-61F1-44EA-89DD-47917582B346}" srcOrd="0" destOrd="0" parTransId="{F5F29254-C816-4B3B-A23C-846A234C8557}" sibTransId="{EC76378A-9F1D-482E-AF47-2DD7D70945B6}"/>
    <dgm:cxn modelId="{CB3A7C69-958C-4843-B7ED-83515A10A28C}" type="presOf" srcId="{27B4E690-4D0F-4D7A-BF6F-F3DD955F4988}" destId="{E32532E9-08CE-4B0A-BCE0-D0BA22A7E592}" srcOrd="0" destOrd="0" presId="urn:microsoft.com/office/officeart/2008/layout/VerticalAccentList"/>
    <dgm:cxn modelId="{CF311F6B-D75F-4E52-B24C-88CD9CE8788A}" type="presOf" srcId="{7DEF99AD-EC88-4718-B8D7-F22561235CEC}" destId="{B46F8A2D-B8E9-481F-97F6-8D8A2A54017A}" srcOrd="0" destOrd="0" presId="urn:microsoft.com/office/officeart/2008/layout/VerticalAccentList"/>
    <dgm:cxn modelId="{465DA86F-848F-4676-83D7-EF70E10772A2}" type="presOf" srcId="{240AA45F-7625-47CB-82DB-58CF98B59095}" destId="{A4E32358-9FAF-4554-AC0F-5ED0792D2EF5}" srcOrd="0" destOrd="0" presId="urn:microsoft.com/office/officeart/2008/layout/VerticalAccentList"/>
    <dgm:cxn modelId="{B2103957-2396-49BA-80D0-B55DA50ACD92}" type="presOf" srcId="{7BADB1AA-489C-4EC1-A86A-A8E6A070BF3D}" destId="{DE12BFC5-C4C3-4905-81A0-6F1F72F3E4A5}" srcOrd="0" destOrd="0" presId="urn:microsoft.com/office/officeart/2008/layout/VerticalAccentList"/>
    <dgm:cxn modelId="{4E210A80-A0A8-4FC3-BB39-ADD0CB874D63}" srcId="{D3C5B8D2-1E6D-4BCA-9E4B-8A99C8D7BC4A}" destId="{E1AD1DBC-9B34-4672-B365-6C5C7E96A5E5}" srcOrd="2" destOrd="0" parTransId="{8C5C062E-BB4A-4159-9D81-9F19138DAF56}" sibTransId="{1A79B38F-A3E5-4698-99B4-A0F5A3E8CD65}"/>
    <dgm:cxn modelId="{ABF4C784-806F-4A90-80AA-3C4F50DFC4BD}" srcId="{D3C5B8D2-1E6D-4BCA-9E4B-8A99C8D7BC4A}" destId="{7BADB1AA-489C-4EC1-A86A-A8E6A070BF3D}" srcOrd="3" destOrd="0" parTransId="{4F583365-4B56-4526-A15E-DD2CE4A890B4}" sibTransId="{3A4F0332-C715-4E3E-99F1-F6F1ECEF9EE3}"/>
    <dgm:cxn modelId="{19E96E93-9340-4B6D-9D0A-4E9BB27463D5}" type="presOf" srcId="{3B990DCB-AF23-4094-864B-C8B99FA30370}" destId="{1828D533-56A7-44F9-AB5F-B12D35D0CCA4}" srcOrd="0" destOrd="0" presId="urn:microsoft.com/office/officeart/2008/layout/VerticalAccentList"/>
    <dgm:cxn modelId="{CD70DE96-621F-451D-BE37-1E475264DF76}" type="presOf" srcId="{D3C5B8D2-1E6D-4BCA-9E4B-8A99C8D7BC4A}" destId="{AD265B07-23FB-4DFC-8F3D-B0DCAD6DF87E}" srcOrd="0" destOrd="0" presId="urn:microsoft.com/office/officeart/2008/layout/VerticalAccentList"/>
    <dgm:cxn modelId="{26A3A2B3-8C8C-4855-9E92-F844AA439338}" type="presOf" srcId="{120627C2-114B-4F75-BAE2-6CE06DA2F72E}" destId="{23BC1FD0-170A-4B75-96FA-FD0C51A7DEE6}" srcOrd="0" destOrd="0" presId="urn:microsoft.com/office/officeart/2008/layout/VerticalAccentList"/>
    <dgm:cxn modelId="{62126DBA-440F-4890-99E9-D0197B1F8AC3}" srcId="{240AA45F-7625-47CB-82DB-58CF98B59095}" destId="{27B4E690-4D0F-4D7A-BF6F-F3DD955F4988}" srcOrd="0" destOrd="0" parTransId="{90D197D3-3303-4C80-A092-3B7BDF04FBF7}" sibTransId="{9A9FC636-BF64-4AA3-9111-3312D89D6371}"/>
    <dgm:cxn modelId="{289A7ABA-98F5-4FB1-939B-2977E2B9EB8F}" srcId="{D3C5B8D2-1E6D-4BCA-9E4B-8A99C8D7BC4A}" destId="{3B990DCB-AF23-4094-864B-C8B99FA30370}" srcOrd="0" destOrd="0" parTransId="{9045AE91-C8DE-42D1-9697-92115E53B6EE}" sibTransId="{8F93B7AA-ADE0-44B8-AFDE-9A1375C16706}"/>
    <dgm:cxn modelId="{0483E1C3-6C70-412E-AAC3-B46CFF6C18D1}" type="presOf" srcId="{1D280956-61F1-44EA-89DD-47917582B346}" destId="{7D1CCBD6-3740-4106-ACAE-D6E331C7E2C9}" srcOrd="0" destOrd="0" presId="urn:microsoft.com/office/officeart/2008/layout/VerticalAccentList"/>
    <dgm:cxn modelId="{159602F2-C521-4E1D-AE9F-D54CDD414A04}" srcId="{D3C5B8D2-1E6D-4BCA-9E4B-8A99C8D7BC4A}" destId="{240AA45F-7625-47CB-82DB-58CF98B59095}" srcOrd="1" destOrd="0" parTransId="{648CE750-928A-4617-818A-2C5528133922}" sibTransId="{A5F62957-BF38-47A2-B1D2-0D9C89C422D5}"/>
    <dgm:cxn modelId="{CEA96C6C-921E-4869-AF30-AC40641973C5}" type="presParOf" srcId="{AD265B07-23FB-4DFC-8F3D-B0DCAD6DF87E}" destId="{0E7F93D0-E3D1-48EE-9797-63EC830CCA06}" srcOrd="0" destOrd="0" presId="urn:microsoft.com/office/officeart/2008/layout/VerticalAccentList"/>
    <dgm:cxn modelId="{7AE7B410-5C42-4345-844B-3DB5BFA6EC00}" type="presParOf" srcId="{0E7F93D0-E3D1-48EE-9797-63EC830CCA06}" destId="{1828D533-56A7-44F9-AB5F-B12D35D0CCA4}" srcOrd="0" destOrd="0" presId="urn:microsoft.com/office/officeart/2008/layout/VerticalAccentList"/>
    <dgm:cxn modelId="{442B12D3-4930-4566-B61B-CD0BC84B0DEC}" type="presParOf" srcId="{AD265B07-23FB-4DFC-8F3D-B0DCAD6DF87E}" destId="{2A167B03-FCF6-480B-BD04-B18E95132E7F}" srcOrd="1" destOrd="0" presId="urn:microsoft.com/office/officeart/2008/layout/VerticalAccentList"/>
    <dgm:cxn modelId="{1421EF44-19EF-4353-9F90-16364BEED672}" type="presParOf" srcId="{2A167B03-FCF6-480B-BD04-B18E95132E7F}" destId="{B5E09CC3-072D-40C5-93CB-3CB61546DAC3}" srcOrd="0" destOrd="0" presId="urn:microsoft.com/office/officeart/2008/layout/VerticalAccentList"/>
    <dgm:cxn modelId="{BBA2AB61-C560-41CC-BA81-22F458E4B866}" type="presParOf" srcId="{2A167B03-FCF6-480B-BD04-B18E95132E7F}" destId="{7E5B5F30-562C-45F5-947C-105C96262837}" srcOrd="1" destOrd="0" presId="urn:microsoft.com/office/officeart/2008/layout/VerticalAccentList"/>
    <dgm:cxn modelId="{9EA84444-16FB-438D-A9EF-469EA6C26985}" type="presParOf" srcId="{2A167B03-FCF6-480B-BD04-B18E95132E7F}" destId="{BA96BDD2-A6C8-4432-8E71-D4E67320B8FF}" srcOrd="2" destOrd="0" presId="urn:microsoft.com/office/officeart/2008/layout/VerticalAccentList"/>
    <dgm:cxn modelId="{617F2C99-D54A-4E7A-A808-EDD59DF3FEFE}" type="presParOf" srcId="{2A167B03-FCF6-480B-BD04-B18E95132E7F}" destId="{2AAF1885-F2C6-4C50-A304-71F970C85713}" srcOrd="3" destOrd="0" presId="urn:microsoft.com/office/officeart/2008/layout/VerticalAccentList"/>
    <dgm:cxn modelId="{2B80935A-E43D-4116-87CE-50BE651BEF35}" type="presParOf" srcId="{2A167B03-FCF6-480B-BD04-B18E95132E7F}" destId="{1C9109EC-43D0-4356-8840-1C174E169D4F}" srcOrd="4" destOrd="0" presId="urn:microsoft.com/office/officeart/2008/layout/VerticalAccentList"/>
    <dgm:cxn modelId="{2E077FC3-3EF6-48E3-80AF-AE8ED36C8E72}" type="presParOf" srcId="{2A167B03-FCF6-480B-BD04-B18E95132E7F}" destId="{F580C234-F277-4109-8F54-CBF87BE4B61B}" srcOrd="5" destOrd="0" presId="urn:microsoft.com/office/officeart/2008/layout/VerticalAccentList"/>
    <dgm:cxn modelId="{255FEECD-7F3D-402F-93FC-1969E508A25B}" type="presParOf" srcId="{2A167B03-FCF6-480B-BD04-B18E95132E7F}" destId="{C2DC7889-4537-4EA1-8B7E-3B1E25B6DE4C}" srcOrd="6" destOrd="0" presId="urn:microsoft.com/office/officeart/2008/layout/VerticalAccentList"/>
    <dgm:cxn modelId="{12B83891-D4F8-4F22-B0BA-D67EF62D5F7A}" type="presParOf" srcId="{2A167B03-FCF6-480B-BD04-B18E95132E7F}" destId="{B46F8A2D-B8E9-481F-97F6-8D8A2A54017A}" srcOrd="7" destOrd="0" presId="urn:microsoft.com/office/officeart/2008/layout/VerticalAccentList"/>
    <dgm:cxn modelId="{4251ACE2-63BB-438D-82F7-5DD3B711FD88}" type="presParOf" srcId="{AD265B07-23FB-4DFC-8F3D-B0DCAD6DF87E}" destId="{261D04E4-2B56-456D-ABEC-1649C35A46F4}" srcOrd="2" destOrd="0" presId="urn:microsoft.com/office/officeart/2008/layout/VerticalAccentList"/>
    <dgm:cxn modelId="{295EBDB8-43DF-4576-A1B1-40ECB0B05A91}" type="presParOf" srcId="{AD265B07-23FB-4DFC-8F3D-B0DCAD6DF87E}" destId="{3CFDAEF9-1DF0-4C50-912D-A5CCDA52F9EA}" srcOrd="3" destOrd="0" presId="urn:microsoft.com/office/officeart/2008/layout/VerticalAccentList"/>
    <dgm:cxn modelId="{FA31AC89-74E7-48DE-944B-49C9DC0FD86A}" type="presParOf" srcId="{3CFDAEF9-1DF0-4C50-912D-A5CCDA52F9EA}" destId="{A4E32358-9FAF-4554-AC0F-5ED0792D2EF5}" srcOrd="0" destOrd="0" presId="urn:microsoft.com/office/officeart/2008/layout/VerticalAccentList"/>
    <dgm:cxn modelId="{921E02E9-07D4-4145-AA5E-A339EFA96F21}" type="presParOf" srcId="{AD265B07-23FB-4DFC-8F3D-B0DCAD6DF87E}" destId="{D2BF8E40-6E6F-4455-8548-D54325D6BFF6}" srcOrd="4" destOrd="0" presId="urn:microsoft.com/office/officeart/2008/layout/VerticalAccentList"/>
    <dgm:cxn modelId="{42E3A37F-FD57-4B4E-A061-B8F6ED5F569D}" type="presParOf" srcId="{D2BF8E40-6E6F-4455-8548-D54325D6BFF6}" destId="{694975F8-4C8F-474E-82FD-B2D3B38E3CE9}" srcOrd="0" destOrd="0" presId="urn:microsoft.com/office/officeart/2008/layout/VerticalAccentList"/>
    <dgm:cxn modelId="{45F9CEA7-377A-45FA-82A5-977E72E3621B}" type="presParOf" srcId="{D2BF8E40-6E6F-4455-8548-D54325D6BFF6}" destId="{3461506E-F2BB-405D-A55B-BEB6F1374518}" srcOrd="1" destOrd="0" presId="urn:microsoft.com/office/officeart/2008/layout/VerticalAccentList"/>
    <dgm:cxn modelId="{69AF3F4C-CE7A-4F22-A90A-91A961648B6A}" type="presParOf" srcId="{D2BF8E40-6E6F-4455-8548-D54325D6BFF6}" destId="{B43EA23D-813A-4C2D-A537-8243C507CEB5}" srcOrd="2" destOrd="0" presId="urn:microsoft.com/office/officeart/2008/layout/VerticalAccentList"/>
    <dgm:cxn modelId="{6E537D67-0C02-4E08-827A-AC136F2706A3}" type="presParOf" srcId="{D2BF8E40-6E6F-4455-8548-D54325D6BFF6}" destId="{9B2EDFA1-E5EE-473E-86DC-A299D77CF06C}" srcOrd="3" destOrd="0" presId="urn:microsoft.com/office/officeart/2008/layout/VerticalAccentList"/>
    <dgm:cxn modelId="{14DB3B8B-A9C8-46E5-9BB6-2B37145B8606}" type="presParOf" srcId="{D2BF8E40-6E6F-4455-8548-D54325D6BFF6}" destId="{99CDA10C-4B9C-4F99-9CE8-2F50B1F51829}" srcOrd="4" destOrd="0" presId="urn:microsoft.com/office/officeart/2008/layout/VerticalAccentList"/>
    <dgm:cxn modelId="{4F147F1A-5D72-4727-ABAC-3825E132F69B}" type="presParOf" srcId="{D2BF8E40-6E6F-4455-8548-D54325D6BFF6}" destId="{A7A25454-564F-41D3-9BE8-A358F92A3958}" srcOrd="5" destOrd="0" presId="urn:microsoft.com/office/officeart/2008/layout/VerticalAccentList"/>
    <dgm:cxn modelId="{628F3601-BD6A-43A2-8E6B-19291BFD7397}" type="presParOf" srcId="{D2BF8E40-6E6F-4455-8548-D54325D6BFF6}" destId="{8F9A76A5-9999-4ECA-A9FA-4698A1E4CE80}" srcOrd="6" destOrd="0" presId="urn:microsoft.com/office/officeart/2008/layout/VerticalAccentList"/>
    <dgm:cxn modelId="{D7B28BCF-2C63-4FE5-88C8-D687461DCF68}" type="presParOf" srcId="{D2BF8E40-6E6F-4455-8548-D54325D6BFF6}" destId="{E32532E9-08CE-4B0A-BCE0-D0BA22A7E592}" srcOrd="7" destOrd="0" presId="urn:microsoft.com/office/officeart/2008/layout/VerticalAccentList"/>
    <dgm:cxn modelId="{BEC1F587-7536-4910-BFBB-6046AF07536F}" type="presParOf" srcId="{AD265B07-23FB-4DFC-8F3D-B0DCAD6DF87E}" destId="{F8CD1F9F-F85D-4751-9FA4-FFFFD796FEA9}" srcOrd="5" destOrd="0" presId="urn:microsoft.com/office/officeart/2008/layout/VerticalAccentList"/>
    <dgm:cxn modelId="{830A8486-1199-423E-80A9-EC3DA5B14880}" type="presParOf" srcId="{AD265B07-23FB-4DFC-8F3D-B0DCAD6DF87E}" destId="{A47DC8D3-5244-4038-8723-9AED2D034015}" srcOrd="6" destOrd="0" presId="urn:microsoft.com/office/officeart/2008/layout/VerticalAccentList"/>
    <dgm:cxn modelId="{D5E07FC5-CB05-4BAA-820A-3EB7FA940DBD}" type="presParOf" srcId="{A47DC8D3-5244-4038-8723-9AED2D034015}" destId="{6942386B-9CB3-42BD-8359-D4983AE6BE94}" srcOrd="0" destOrd="0" presId="urn:microsoft.com/office/officeart/2008/layout/VerticalAccentList"/>
    <dgm:cxn modelId="{FEF1833E-5559-48FB-ADF8-A8BD714DA266}" type="presParOf" srcId="{AD265B07-23FB-4DFC-8F3D-B0DCAD6DF87E}" destId="{7319F82F-7F09-4C2D-BBBD-4C83C12D619F}" srcOrd="7" destOrd="0" presId="urn:microsoft.com/office/officeart/2008/layout/VerticalAccentList"/>
    <dgm:cxn modelId="{05D59DCF-19A7-4013-AAE2-B7C2A2693FD5}" type="presParOf" srcId="{7319F82F-7F09-4C2D-BBBD-4C83C12D619F}" destId="{F0B1E947-A6D5-46E6-8DF3-38B6CD902A99}" srcOrd="0" destOrd="0" presId="urn:microsoft.com/office/officeart/2008/layout/VerticalAccentList"/>
    <dgm:cxn modelId="{024D7A27-27F3-4248-8859-23E22FE1824B}" type="presParOf" srcId="{7319F82F-7F09-4C2D-BBBD-4C83C12D619F}" destId="{797D383C-06AE-488E-BDDF-404AF7FBEC48}" srcOrd="1" destOrd="0" presId="urn:microsoft.com/office/officeart/2008/layout/VerticalAccentList"/>
    <dgm:cxn modelId="{C4A87DB9-E6FF-4AE9-B769-5C6A43A21B46}" type="presParOf" srcId="{7319F82F-7F09-4C2D-BBBD-4C83C12D619F}" destId="{D991157B-C2C1-4888-B216-C7ADFB07A709}" srcOrd="2" destOrd="0" presId="urn:microsoft.com/office/officeart/2008/layout/VerticalAccentList"/>
    <dgm:cxn modelId="{C8EB533B-582E-4C9A-B633-672CAE33F66E}" type="presParOf" srcId="{7319F82F-7F09-4C2D-BBBD-4C83C12D619F}" destId="{E3334218-EB00-497D-B4E5-25842E5B4CD8}" srcOrd="3" destOrd="0" presId="urn:microsoft.com/office/officeart/2008/layout/VerticalAccentList"/>
    <dgm:cxn modelId="{5593D506-D420-414C-B5D9-F946EF50FB85}" type="presParOf" srcId="{7319F82F-7F09-4C2D-BBBD-4C83C12D619F}" destId="{20F9E2D2-B621-4521-9646-440AB7497F1F}" srcOrd="4" destOrd="0" presId="urn:microsoft.com/office/officeart/2008/layout/VerticalAccentList"/>
    <dgm:cxn modelId="{C78483BE-6702-4CF8-A7E1-7E8B391BEE0E}" type="presParOf" srcId="{7319F82F-7F09-4C2D-BBBD-4C83C12D619F}" destId="{C8022930-DC19-4D8D-99CA-22B6F67B4F8C}" srcOrd="5" destOrd="0" presId="urn:microsoft.com/office/officeart/2008/layout/VerticalAccentList"/>
    <dgm:cxn modelId="{906FC6EA-3E05-48A5-B66E-F94216491A69}" type="presParOf" srcId="{7319F82F-7F09-4C2D-BBBD-4C83C12D619F}" destId="{09D53426-11B8-4B93-9FA7-2E1EF814C7CC}" srcOrd="6" destOrd="0" presId="urn:microsoft.com/office/officeart/2008/layout/VerticalAccentList"/>
    <dgm:cxn modelId="{A3333421-55E5-4684-99D2-B93E32856F92}" type="presParOf" srcId="{7319F82F-7F09-4C2D-BBBD-4C83C12D619F}" destId="{7D1CCBD6-3740-4106-ACAE-D6E331C7E2C9}" srcOrd="7" destOrd="0" presId="urn:microsoft.com/office/officeart/2008/layout/VerticalAccentList"/>
    <dgm:cxn modelId="{2CB21D14-FD9C-4691-8B1F-09F269E85B3B}" type="presParOf" srcId="{AD265B07-23FB-4DFC-8F3D-B0DCAD6DF87E}" destId="{205ECF35-B7EC-4473-9F55-C0CD6291B067}" srcOrd="8" destOrd="0" presId="urn:microsoft.com/office/officeart/2008/layout/VerticalAccentList"/>
    <dgm:cxn modelId="{395457DD-CF22-4B77-B2DE-AF322ACB30F2}" type="presParOf" srcId="{AD265B07-23FB-4DFC-8F3D-B0DCAD6DF87E}" destId="{0EA101FA-2B80-4924-ADA7-0C8D882267BE}" srcOrd="9" destOrd="0" presId="urn:microsoft.com/office/officeart/2008/layout/VerticalAccentList"/>
    <dgm:cxn modelId="{FAA7482B-2170-4B38-810C-E83368CBA4EF}" type="presParOf" srcId="{0EA101FA-2B80-4924-ADA7-0C8D882267BE}" destId="{DE12BFC5-C4C3-4905-81A0-6F1F72F3E4A5}" srcOrd="0" destOrd="0" presId="urn:microsoft.com/office/officeart/2008/layout/VerticalAccentList"/>
    <dgm:cxn modelId="{EF86E47A-C404-4E7A-93E2-B493E33463E3}" type="presParOf" srcId="{AD265B07-23FB-4DFC-8F3D-B0DCAD6DF87E}" destId="{7B314606-0CA1-4BFB-942F-7B4E09C86F20}" srcOrd="10" destOrd="0" presId="urn:microsoft.com/office/officeart/2008/layout/VerticalAccentList"/>
    <dgm:cxn modelId="{27405440-DD5D-42A4-8AB9-5A466616B686}" type="presParOf" srcId="{7B314606-0CA1-4BFB-942F-7B4E09C86F20}" destId="{8359DBD2-A696-4196-8532-B91E1A8AC7B6}" srcOrd="0" destOrd="0" presId="urn:microsoft.com/office/officeart/2008/layout/VerticalAccentList"/>
    <dgm:cxn modelId="{BD6903E5-79DC-459A-8145-F58414B5B47A}" type="presParOf" srcId="{7B314606-0CA1-4BFB-942F-7B4E09C86F20}" destId="{EF9C26F2-021C-4B58-8644-783CCB52C49E}" srcOrd="1" destOrd="0" presId="urn:microsoft.com/office/officeart/2008/layout/VerticalAccentList"/>
    <dgm:cxn modelId="{664DE212-A90E-4682-9D22-05566D73F622}" type="presParOf" srcId="{7B314606-0CA1-4BFB-942F-7B4E09C86F20}" destId="{5AD0E5B7-C097-49F9-9879-5F2EE0A3E5B4}" srcOrd="2" destOrd="0" presId="urn:microsoft.com/office/officeart/2008/layout/VerticalAccentList"/>
    <dgm:cxn modelId="{1D7DB58B-CC88-4D80-9130-5FDC5538C2C5}" type="presParOf" srcId="{7B314606-0CA1-4BFB-942F-7B4E09C86F20}" destId="{358006E7-CDDE-4A7B-80CB-7046EF2210C6}" srcOrd="3" destOrd="0" presId="urn:microsoft.com/office/officeart/2008/layout/VerticalAccentList"/>
    <dgm:cxn modelId="{8B0AF278-74B3-443D-BC55-B86A98AD86E1}" type="presParOf" srcId="{7B314606-0CA1-4BFB-942F-7B4E09C86F20}" destId="{EFB67F84-620C-497E-AB14-4253FA725191}" srcOrd="4" destOrd="0" presId="urn:microsoft.com/office/officeart/2008/layout/VerticalAccentList"/>
    <dgm:cxn modelId="{0253E11C-83CA-49BB-A88A-B87CA720C97B}" type="presParOf" srcId="{7B314606-0CA1-4BFB-942F-7B4E09C86F20}" destId="{2A9FCBB1-120A-41C8-B4E6-FCECB4FC3FA6}" srcOrd="5" destOrd="0" presId="urn:microsoft.com/office/officeart/2008/layout/VerticalAccentList"/>
    <dgm:cxn modelId="{5A4C660E-8DEF-49CC-894A-32E9A9F0F2C2}" type="presParOf" srcId="{7B314606-0CA1-4BFB-942F-7B4E09C86F20}" destId="{68A8DEF1-1740-4897-9476-1690D7C84678}" srcOrd="6" destOrd="0" presId="urn:microsoft.com/office/officeart/2008/layout/VerticalAccentList"/>
    <dgm:cxn modelId="{6755C0D1-A6DF-4755-BFEA-A2156CC9092E}" type="presParOf" srcId="{7B314606-0CA1-4BFB-942F-7B4E09C86F20}" destId="{23BC1FD0-170A-4B75-96FA-FD0C51A7DEE6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BEE41-A673-4DA2-B6C8-3A0FF0C68E56}">
      <dsp:nvSpPr>
        <dsp:cNvPr id="0" name=""/>
        <dsp:cNvSpPr/>
      </dsp:nvSpPr>
      <dsp:spPr>
        <a:xfrm>
          <a:off x="575068" y="181176"/>
          <a:ext cx="1246710" cy="12467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B905C4-8B71-4CF8-A9CC-067DC7D6884D}">
      <dsp:nvSpPr>
        <dsp:cNvPr id="0" name=""/>
        <dsp:cNvSpPr/>
      </dsp:nvSpPr>
      <dsp:spPr>
        <a:xfrm>
          <a:off x="840760" y="446868"/>
          <a:ext cx="715325" cy="7153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891D8-5D9A-4D09-BFF9-B1F88116B74A}">
      <dsp:nvSpPr>
        <dsp:cNvPr id="0" name=""/>
        <dsp:cNvSpPr/>
      </dsp:nvSpPr>
      <dsp:spPr>
        <a:xfrm>
          <a:off x="176529" y="1816206"/>
          <a:ext cx="2043787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dirty="0"/>
            <a:t>Provide Emergency Medical Service (EMS) </a:t>
          </a:r>
          <a:endParaRPr lang="en-US" sz="2000" kern="1200" dirty="0"/>
        </a:p>
      </dsp:txBody>
      <dsp:txXfrm>
        <a:off x="176529" y="1816206"/>
        <a:ext cx="2043787" cy="877500"/>
      </dsp:txXfrm>
    </dsp:sp>
    <dsp:sp modelId="{1052DEC5-FE1D-4EF5-A9C2-36ED73CB24F5}">
      <dsp:nvSpPr>
        <dsp:cNvPr id="0" name=""/>
        <dsp:cNvSpPr/>
      </dsp:nvSpPr>
      <dsp:spPr>
        <a:xfrm>
          <a:off x="2976518" y="181176"/>
          <a:ext cx="1246710" cy="12467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00BA0-3486-4E9C-A07D-04F8064EED46}">
      <dsp:nvSpPr>
        <dsp:cNvPr id="0" name=""/>
        <dsp:cNvSpPr/>
      </dsp:nvSpPr>
      <dsp:spPr>
        <a:xfrm>
          <a:off x="3242210" y="446868"/>
          <a:ext cx="715325" cy="7153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8A5F7-84B0-4D4B-87A6-0ABBD6D8341D}">
      <dsp:nvSpPr>
        <dsp:cNvPr id="0" name=""/>
        <dsp:cNvSpPr/>
      </dsp:nvSpPr>
      <dsp:spPr>
        <a:xfrm>
          <a:off x="2577979" y="1816206"/>
          <a:ext cx="2043787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dirty="0"/>
            <a:t>Response and Ambulance Transport</a:t>
          </a:r>
          <a:endParaRPr lang="en-US" sz="2000" kern="1200" dirty="0"/>
        </a:p>
      </dsp:txBody>
      <dsp:txXfrm>
        <a:off x="2577979" y="1816206"/>
        <a:ext cx="2043787" cy="877500"/>
      </dsp:txXfrm>
    </dsp:sp>
    <dsp:sp modelId="{8B10FC08-B56B-4B36-9D0E-AC11E515115D}">
      <dsp:nvSpPr>
        <dsp:cNvPr id="0" name=""/>
        <dsp:cNvSpPr/>
      </dsp:nvSpPr>
      <dsp:spPr>
        <a:xfrm>
          <a:off x="5377968" y="181176"/>
          <a:ext cx="1246710" cy="12467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38F23-1ADC-496C-BDCF-FDBD8843C6A9}">
      <dsp:nvSpPr>
        <dsp:cNvPr id="0" name=""/>
        <dsp:cNvSpPr/>
      </dsp:nvSpPr>
      <dsp:spPr>
        <a:xfrm>
          <a:off x="5643660" y="446868"/>
          <a:ext cx="715325" cy="7153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E3865-D6E1-4001-B577-01DF1249257E}">
      <dsp:nvSpPr>
        <dsp:cNvPr id="0" name=""/>
        <dsp:cNvSpPr/>
      </dsp:nvSpPr>
      <dsp:spPr>
        <a:xfrm>
          <a:off x="4979429" y="1816206"/>
          <a:ext cx="2043787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dirty="0"/>
            <a:t>Advocating for Access to Care</a:t>
          </a:r>
          <a:endParaRPr lang="en-US" sz="2000" kern="1200" dirty="0"/>
        </a:p>
      </dsp:txBody>
      <dsp:txXfrm>
        <a:off x="4979429" y="1816206"/>
        <a:ext cx="2043787" cy="877500"/>
      </dsp:txXfrm>
    </dsp:sp>
    <dsp:sp modelId="{6273516F-B53D-474A-9DBD-20B5A058C429}">
      <dsp:nvSpPr>
        <dsp:cNvPr id="0" name=""/>
        <dsp:cNvSpPr/>
      </dsp:nvSpPr>
      <dsp:spPr>
        <a:xfrm>
          <a:off x="7779418" y="181176"/>
          <a:ext cx="1246710" cy="124671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CDFBA-0A07-47D0-BDCF-483E639B9EAD}">
      <dsp:nvSpPr>
        <dsp:cNvPr id="0" name=""/>
        <dsp:cNvSpPr/>
      </dsp:nvSpPr>
      <dsp:spPr>
        <a:xfrm>
          <a:off x="8045111" y="446868"/>
          <a:ext cx="715325" cy="7153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178B6-1AC1-4580-944E-EB86F324A45E}">
      <dsp:nvSpPr>
        <dsp:cNvPr id="0" name=""/>
        <dsp:cNvSpPr/>
      </dsp:nvSpPr>
      <dsp:spPr>
        <a:xfrm>
          <a:off x="7380880" y="1816206"/>
          <a:ext cx="2043787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dirty="0"/>
            <a:t>Promote Wellness</a:t>
          </a:r>
          <a:endParaRPr lang="en-US" sz="2000" kern="1200" dirty="0"/>
        </a:p>
      </dsp:txBody>
      <dsp:txXfrm>
        <a:off x="7380880" y="1816206"/>
        <a:ext cx="2043787" cy="877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8D533-56A7-44F9-AB5F-B12D35D0CCA4}">
      <dsp:nvSpPr>
        <dsp:cNvPr id="0" name=""/>
        <dsp:cNvSpPr/>
      </dsp:nvSpPr>
      <dsp:spPr>
        <a:xfrm>
          <a:off x="515448" y="1631"/>
          <a:ext cx="5079901" cy="461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Step 1</a:t>
          </a:r>
        </a:p>
      </dsp:txBody>
      <dsp:txXfrm>
        <a:off x="515448" y="1631"/>
        <a:ext cx="5079901" cy="461809"/>
      </dsp:txXfrm>
    </dsp:sp>
    <dsp:sp modelId="{B5E09CC3-072D-40C5-93CB-3CB61546DAC3}">
      <dsp:nvSpPr>
        <dsp:cNvPr id="0" name=""/>
        <dsp:cNvSpPr/>
      </dsp:nvSpPr>
      <dsp:spPr>
        <a:xfrm>
          <a:off x="515448" y="463440"/>
          <a:ext cx="1188696" cy="940722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5B5F30-562C-45F5-947C-105C96262837}">
      <dsp:nvSpPr>
        <dsp:cNvPr id="0" name=""/>
        <dsp:cNvSpPr/>
      </dsp:nvSpPr>
      <dsp:spPr>
        <a:xfrm>
          <a:off x="1229456" y="463440"/>
          <a:ext cx="1188696" cy="940722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96BDD2-A6C8-4432-8E71-D4E67320B8FF}">
      <dsp:nvSpPr>
        <dsp:cNvPr id="0" name=""/>
        <dsp:cNvSpPr/>
      </dsp:nvSpPr>
      <dsp:spPr>
        <a:xfrm>
          <a:off x="1944029" y="463440"/>
          <a:ext cx="1188696" cy="940722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AF1885-F2C6-4C50-A304-71F970C85713}">
      <dsp:nvSpPr>
        <dsp:cNvPr id="0" name=""/>
        <dsp:cNvSpPr/>
      </dsp:nvSpPr>
      <dsp:spPr>
        <a:xfrm>
          <a:off x="2658038" y="463440"/>
          <a:ext cx="1188696" cy="940722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9109EC-43D0-4356-8840-1C174E169D4F}">
      <dsp:nvSpPr>
        <dsp:cNvPr id="0" name=""/>
        <dsp:cNvSpPr/>
      </dsp:nvSpPr>
      <dsp:spPr>
        <a:xfrm>
          <a:off x="3372610" y="463440"/>
          <a:ext cx="1188696" cy="940722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80C234-F277-4109-8F54-CBF87BE4B61B}">
      <dsp:nvSpPr>
        <dsp:cNvPr id="0" name=""/>
        <dsp:cNvSpPr/>
      </dsp:nvSpPr>
      <dsp:spPr>
        <a:xfrm>
          <a:off x="4086619" y="463440"/>
          <a:ext cx="1188696" cy="940722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DC7889-4537-4EA1-8B7E-3B1E25B6DE4C}">
      <dsp:nvSpPr>
        <dsp:cNvPr id="0" name=""/>
        <dsp:cNvSpPr/>
      </dsp:nvSpPr>
      <dsp:spPr>
        <a:xfrm>
          <a:off x="4801191" y="463440"/>
          <a:ext cx="1188696" cy="940722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6F8A2D-B8E9-481F-97F6-8D8A2A54017A}">
      <dsp:nvSpPr>
        <dsp:cNvPr id="0" name=""/>
        <dsp:cNvSpPr/>
      </dsp:nvSpPr>
      <dsp:spPr>
        <a:xfrm>
          <a:off x="515448" y="557512"/>
          <a:ext cx="5145939" cy="7525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Distribution:</a:t>
          </a:r>
          <a:r>
            <a:rPr lang="en-US" sz="2000" b="1" kern="1200" dirty="0"/>
            <a:t> </a:t>
          </a:r>
          <a:r>
            <a:rPr lang="en-US" sz="1800" b="0" kern="1200" dirty="0"/>
            <a:t>Service Clubs</a:t>
          </a:r>
          <a:r>
            <a:rPr lang="en-US" sz="2000" b="0" kern="1200" dirty="0"/>
            <a:t>,</a:t>
          </a:r>
          <a:r>
            <a:rPr lang="en-US" sz="2000" b="1" kern="1200" dirty="0"/>
            <a:t> </a:t>
          </a:r>
          <a:r>
            <a:rPr lang="en-US" sz="1800" b="0" kern="1200" dirty="0"/>
            <a:t>Farmers Markets, Local Churches, Community Events, Website, Digital Email and In Person Distribution. </a:t>
          </a:r>
          <a:endParaRPr lang="en-US" sz="2400" b="0" kern="1200" dirty="0"/>
        </a:p>
      </dsp:txBody>
      <dsp:txXfrm>
        <a:off x="515448" y="557512"/>
        <a:ext cx="5145939" cy="752577"/>
      </dsp:txXfrm>
    </dsp:sp>
    <dsp:sp modelId="{A4E32358-9FAF-4554-AC0F-5ED0792D2EF5}">
      <dsp:nvSpPr>
        <dsp:cNvPr id="0" name=""/>
        <dsp:cNvSpPr/>
      </dsp:nvSpPr>
      <dsp:spPr>
        <a:xfrm>
          <a:off x="515448" y="1505766"/>
          <a:ext cx="5079901" cy="461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Step 2</a:t>
          </a:r>
        </a:p>
      </dsp:txBody>
      <dsp:txXfrm>
        <a:off x="515448" y="1505766"/>
        <a:ext cx="5079901" cy="461809"/>
      </dsp:txXfrm>
    </dsp:sp>
    <dsp:sp modelId="{694975F8-4C8F-474E-82FD-B2D3B38E3CE9}">
      <dsp:nvSpPr>
        <dsp:cNvPr id="0" name=""/>
        <dsp:cNvSpPr/>
      </dsp:nvSpPr>
      <dsp:spPr>
        <a:xfrm>
          <a:off x="515448" y="1967575"/>
          <a:ext cx="1188696" cy="940722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61506E-F2BB-405D-A55B-BEB6F1374518}">
      <dsp:nvSpPr>
        <dsp:cNvPr id="0" name=""/>
        <dsp:cNvSpPr/>
      </dsp:nvSpPr>
      <dsp:spPr>
        <a:xfrm>
          <a:off x="1229456" y="1967575"/>
          <a:ext cx="1188696" cy="940722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3EA23D-813A-4C2D-A537-8243C507CEB5}">
      <dsp:nvSpPr>
        <dsp:cNvPr id="0" name=""/>
        <dsp:cNvSpPr/>
      </dsp:nvSpPr>
      <dsp:spPr>
        <a:xfrm>
          <a:off x="1944029" y="1967575"/>
          <a:ext cx="1188696" cy="940722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2EDFA1-E5EE-473E-86DC-A299D77CF06C}">
      <dsp:nvSpPr>
        <dsp:cNvPr id="0" name=""/>
        <dsp:cNvSpPr/>
      </dsp:nvSpPr>
      <dsp:spPr>
        <a:xfrm>
          <a:off x="2658038" y="1967575"/>
          <a:ext cx="1188696" cy="940722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CDA10C-4B9C-4F99-9CE8-2F50B1F51829}">
      <dsp:nvSpPr>
        <dsp:cNvPr id="0" name=""/>
        <dsp:cNvSpPr/>
      </dsp:nvSpPr>
      <dsp:spPr>
        <a:xfrm>
          <a:off x="3372610" y="1967575"/>
          <a:ext cx="1188696" cy="940722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A25454-564F-41D3-9BE8-A358F92A3958}">
      <dsp:nvSpPr>
        <dsp:cNvPr id="0" name=""/>
        <dsp:cNvSpPr/>
      </dsp:nvSpPr>
      <dsp:spPr>
        <a:xfrm>
          <a:off x="4086619" y="1967575"/>
          <a:ext cx="1188696" cy="940722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9A76A5-9999-4ECA-A9FA-4698A1E4CE80}">
      <dsp:nvSpPr>
        <dsp:cNvPr id="0" name=""/>
        <dsp:cNvSpPr/>
      </dsp:nvSpPr>
      <dsp:spPr>
        <a:xfrm>
          <a:off x="4801191" y="1967575"/>
          <a:ext cx="1188696" cy="940722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2532E9-08CE-4B0A-BCE0-D0BA22A7E592}">
      <dsp:nvSpPr>
        <dsp:cNvPr id="0" name=""/>
        <dsp:cNvSpPr/>
      </dsp:nvSpPr>
      <dsp:spPr>
        <a:xfrm>
          <a:off x="515448" y="2061648"/>
          <a:ext cx="5145939" cy="7525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Collection: </a:t>
          </a:r>
          <a:r>
            <a:rPr lang="en-US" sz="2000" b="0" kern="1200" dirty="0"/>
            <a:t>Online Response, Hard Copy Collection.</a:t>
          </a:r>
          <a:endParaRPr lang="en-US" sz="2400" b="0" kern="1200" dirty="0"/>
        </a:p>
      </dsp:txBody>
      <dsp:txXfrm>
        <a:off x="515448" y="2061648"/>
        <a:ext cx="5145939" cy="752577"/>
      </dsp:txXfrm>
    </dsp:sp>
    <dsp:sp modelId="{6942386B-9CB3-42BD-8359-D4983AE6BE94}">
      <dsp:nvSpPr>
        <dsp:cNvPr id="0" name=""/>
        <dsp:cNvSpPr/>
      </dsp:nvSpPr>
      <dsp:spPr>
        <a:xfrm>
          <a:off x="515448" y="3009901"/>
          <a:ext cx="5079901" cy="461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Step 3</a:t>
          </a:r>
        </a:p>
      </dsp:txBody>
      <dsp:txXfrm>
        <a:off x="515448" y="3009901"/>
        <a:ext cx="5079901" cy="461809"/>
      </dsp:txXfrm>
    </dsp:sp>
    <dsp:sp modelId="{F0B1E947-A6D5-46E6-8DF3-38B6CD902A99}">
      <dsp:nvSpPr>
        <dsp:cNvPr id="0" name=""/>
        <dsp:cNvSpPr/>
      </dsp:nvSpPr>
      <dsp:spPr>
        <a:xfrm>
          <a:off x="515448" y="3471710"/>
          <a:ext cx="1188696" cy="940722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7D383C-06AE-488E-BDDF-404AF7FBEC48}">
      <dsp:nvSpPr>
        <dsp:cNvPr id="0" name=""/>
        <dsp:cNvSpPr/>
      </dsp:nvSpPr>
      <dsp:spPr>
        <a:xfrm>
          <a:off x="1229456" y="3471710"/>
          <a:ext cx="1188696" cy="940722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91157B-C2C1-4888-B216-C7ADFB07A709}">
      <dsp:nvSpPr>
        <dsp:cNvPr id="0" name=""/>
        <dsp:cNvSpPr/>
      </dsp:nvSpPr>
      <dsp:spPr>
        <a:xfrm>
          <a:off x="1944029" y="3471710"/>
          <a:ext cx="1188696" cy="940722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334218-EB00-497D-B4E5-25842E5B4CD8}">
      <dsp:nvSpPr>
        <dsp:cNvPr id="0" name=""/>
        <dsp:cNvSpPr/>
      </dsp:nvSpPr>
      <dsp:spPr>
        <a:xfrm>
          <a:off x="2658038" y="3471710"/>
          <a:ext cx="1188696" cy="940722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F9E2D2-B621-4521-9646-440AB7497F1F}">
      <dsp:nvSpPr>
        <dsp:cNvPr id="0" name=""/>
        <dsp:cNvSpPr/>
      </dsp:nvSpPr>
      <dsp:spPr>
        <a:xfrm>
          <a:off x="3372610" y="3471710"/>
          <a:ext cx="1188696" cy="940722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022930-DC19-4D8D-99CA-22B6F67B4F8C}">
      <dsp:nvSpPr>
        <dsp:cNvPr id="0" name=""/>
        <dsp:cNvSpPr/>
      </dsp:nvSpPr>
      <dsp:spPr>
        <a:xfrm>
          <a:off x="4086619" y="3471710"/>
          <a:ext cx="1188696" cy="940722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D53426-11B8-4B93-9FA7-2E1EF814C7CC}">
      <dsp:nvSpPr>
        <dsp:cNvPr id="0" name=""/>
        <dsp:cNvSpPr/>
      </dsp:nvSpPr>
      <dsp:spPr>
        <a:xfrm>
          <a:off x="4801191" y="3471710"/>
          <a:ext cx="1188696" cy="940722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1CCBD6-3740-4106-ACAE-D6E331C7E2C9}">
      <dsp:nvSpPr>
        <dsp:cNvPr id="0" name=""/>
        <dsp:cNvSpPr/>
      </dsp:nvSpPr>
      <dsp:spPr>
        <a:xfrm>
          <a:off x="477368" y="3584830"/>
          <a:ext cx="5145939" cy="7525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Survey Results:</a:t>
          </a:r>
          <a:r>
            <a:rPr lang="en-US" sz="2000" b="1" kern="1200" dirty="0"/>
            <a:t> </a:t>
          </a:r>
          <a:r>
            <a:rPr lang="en-US" sz="1800" b="0" kern="1200" dirty="0"/>
            <a:t>Tabulate Responses, Present to CCHD Board of Directors and Community.</a:t>
          </a:r>
          <a:endParaRPr lang="en-US" sz="2200" b="0" kern="1200" dirty="0"/>
        </a:p>
      </dsp:txBody>
      <dsp:txXfrm>
        <a:off x="477368" y="3584830"/>
        <a:ext cx="5145939" cy="752577"/>
      </dsp:txXfrm>
    </dsp:sp>
    <dsp:sp modelId="{DE12BFC5-C4C3-4905-81A0-6F1F72F3E4A5}">
      <dsp:nvSpPr>
        <dsp:cNvPr id="0" name=""/>
        <dsp:cNvSpPr/>
      </dsp:nvSpPr>
      <dsp:spPr>
        <a:xfrm>
          <a:off x="515448" y="4514036"/>
          <a:ext cx="5079901" cy="461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Step 4</a:t>
          </a:r>
        </a:p>
      </dsp:txBody>
      <dsp:txXfrm>
        <a:off x="515448" y="4514036"/>
        <a:ext cx="5079901" cy="461809"/>
      </dsp:txXfrm>
    </dsp:sp>
    <dsp:sp modelId="{8359DBD2-A696-4196-8532-B91E1A8AC7B6}">
      <dsp:nvSpPr>
        <dsp:cNvPr id="0" name=""/>
        <dsp:cNvSpPr/>
      </dsp:nvSpPr>
      <dsp:spPr>
        <a:xfrm>
          <a:off x="585536" y="4975846"/>
          <a:ext cx="1188696" cy="940722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9C26F2-021C-4B58-8644-783CCB52C49E}">
      <dsp:nvSpPr>
        <dsp:cNvPr id="0" name=""/>
        <dsp:cNvSpPr/>
      </dsp:nvSpPr>
      <dsp:spPr>
        <a:xfrm>
          <a:off x="1299544" y="4975846"/>
          <a:ext cx="1188696" cy="940722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D0E5B7-C097-49F9-9879-5F2EE0A3E5B4}">
      <dsp:nvSpPr>
        <dsp:cNvPr id="0" name=""/>
        <dsp:cNvSpPr/>
      </dsp:nvSpPr>
      <dsp:spPr>
        <a:xfrm>
          <a:off x="2014117" y="4975846"/>
          <a:ext cx="1188696" cy="940722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58006E7-CDDE-4A7B-80CB-7046EF2210C6}">
      <dsp:nvSpPr>
        <dsp:cNvPr id="0" name=""/>
        <dsp:cNvSpPr/>
      </dsp:nvSpPr>
      <dsp:spPr>
        <a:xfrm>
          <a:off x="2728125" y="4975846"/>
          <a:ext cx="1188696" cy="940722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B67F84-620C-497E-AB14-4253FA725191}">
      <dsp:nvSpPr>
        <dsp:cNvPr id="0" name=""/>
        <dsp:cNvSpPr/>
      </dsp:nvSpPr>
      <dsp:spPr>
        <a:xfrm>
          <a:off x="3442698" y="4975846"/>
          <a:ext cx="1188696" cy="940722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9FCBB1-120A-41C8-B4E6-FCECB4FC3FA6}">
      <dsp:nvSpPr>
        <dsp:cNvPr id="0" name=""/>
        <dsp:cNvSpPr/>
      </dsp:nvSpPr>
      <dsp:spPr>
        <a:xfrm>
          <a:off x="4156706" y="4975846"/>
          <a:ext cx="1188696" cy="940722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8A8DEF1-1740-4897-9476-1690D7C84678}">
      <dsp:nvSpPr>
        <dsp:cNvPr id="0" name=""/>
        <dsp:cNvSpPr/>
      </dsp:nvSpPr>
      <dsp:spPr>
        <a:xfrm>
          <a:off x="4871279" y="4975846"/>
          <a:ext cx="1188696" cy="940722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BC1FD0-170A-4B75-96FA-FD0C51A7DEE6}">
      <dsp:nvSpPr>
        <dsp:cNvPr id="0" name=""/>
        <dsp:cNvSpPr/>
      </dsp:nvSpPr>
      <dsp:spPr>
        <a:xfrm>
          <a:off x="515448" y="5069918"/>
          <a:ext cx="5286115" cy="7525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Follow Up: </a:t>
          </a:r>
          <a:r>
            <a:rPr lang="en-US" sz="1800" b="0" kern="1200" dirty="0"/>
            <a:t>Committee Members and Board of Directors to Provide Recommended Action &amp; Programs.</a:t>
          </a:r>
        </a:p>
      </dsp:txBody>
      <dsp:txXfrm>
        <a:off x="515448" y="5069918"/>
        <a:ext cx="5286115" cy="752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1CF908-B9F8-4D75-9563-AB61F9135D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DEC0F2-C9ED-4E40-9090-1AABA509E0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B24071-69B2-40A7-B3EA-674584CE017F}" type="datetimeFigureOut">
              <a:rPr lang="en-US" smtClean="0"/>
              <a:t>7/14/2023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43BCB-1A9C-419E-A510-1B43D44FD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2ECDCF-FA4F-4A45-8FAD-9C923EE306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DA0F0C-BE24-43A8-A6ED-60EC67C28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089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16B909-20DD-493C-AC6E-6A09AF3AE40E}" type="datetimeFigureOut">
              <a:rPr lang="en-US" smtClean="0"/>
              <a:t>7/14/2023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BA3186-490C-4963-9CE5-58096C2F0B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0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A3186-490C-4963-9CE5-58096C2F0B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89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A3186-490C-4963-9CE5-58096C2F0B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01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A3186-490C-4963-9CE5-58096C2F0BE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94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A3186-490C-4963-9CE5-58096C2F0BE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33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cky beach&#10;&#10;">
            <a:extLst>
              <a:ext uri="{FF2B5EF4-FFF2-40B4-BE49-F238E27FC236}">
                <a16:creationId xmlns:a16="http://schemas.microsoft.com/office/drawing/2014/main" id="{1D741830-4E4E-4CA5-B92A-047E598CB2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F41A68A-8CD1-4105-B4EC-A56286CB0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7B955F46-02E4-4A82-96F5-CBAFDD4A7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5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79775EF-026C-4E4A-873B-185915FB4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278995" y="1501257"/>
              <a:ext cx="7645811" cy="3928374"/>
              <a:chOff x="2278995" y="1501257"/>
              <a:chExt cx="7645811" cy="3928374"/>
            </a:xfrm>
          </p:grpSpPr>
          <p:sp>
            <p:nvSpPr>
              <p:cNvPr id="13" name="Donut 19">
                <a:extLst>
                  <a:ext uri="{FF2B5EF4-FFF2-40B4-BE49-F238E27FC236}">
                    <a16:creationId xmlns:a16="http://schemas.microsoft.com/office/drawing/2014/main" id="{400D0967-F02F-4275-8520-75D52A1DF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7918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Donut 21">
                <a:extLst>
                  <a:ext uri="{FF2B5EF4-FFF2-40B4-BE49-F238E27FC236}">
                    <a16:creationId xmlns:a16="http://schemas.microsoft.com/office/drawing/2014/main" id="{B4B16BA1-0F90-43DD-9D6C-6F196A15A3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3719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Donut 22">
                <a:extLst>
                  <a:ext uri="{FF2B5EF4-FFF2-40B4-BE49-F238E27FC236}">
                    <a16:creationId xmlns:a16="http://schemas.microsoft.com/office/drawing/2014/main" id="{7B652CBC-3D51-4C0E-8DDE-2C4A49B387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Donut 23">
                <a:extLst>
                  <a:ext uri="{FF2B5EF4-FFF2-40B4-BE49-F238E27FC236}">
                    <a16:creationId xmlns:a16="http://schemas.microsoft.com/office/drawing/2014/main" id="{3AFF0419-6554-4FDD-93AB-8A8C45FF5B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774D57-151E-4936-9AF4-E70073D4E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8050" y="2651843"/>
            <a:ext cx="6815669" cy="1515533"/>
          </a:xfrm>
        </p:spPr>
        <p:txBody>
          <a:bodyPr>
            <a:noAutofit/>
          </a:bodyPr>
          <a:lstStyle/>
          <a:p>
            <a:r>
              <a:rPr lang="en-US" sz="3600" dirty="0"/>
              <a:t>CAMBRIA COMMUNITY HEALTHCARE DISTRICT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70FC1-A32E-43A6-9E96-92974CB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7882" y="4194173"/>
            <a:ext cx="6815669" cy="1320802"/>
          </a:xfrm>
        </p:spPr>
        <p:txBody>
          <a:bodyPr>
            <a:normAutofit/>
          </a:bodyPr>
          <a:lstStyle/>
          <a:p>
            <a:r>
              <a:rPr lang="en-US" sz="3600" b="1" dirty="0"/>
              <a:t>2023 Community Survey Results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310D7E-8F1E-4C2F-8824-E43E043DD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Heart with pulse">
            <a:extLst>
              <a:ext uri="{FF2B5EF4-FFF2-40B4-BE49-F238E27FC236}">
                <a16:creationId xmlns:a16="http://schemas.microsoft.com/office/drawing/2014/main" id="{5A75EE0A-53B5-4719-9CB7-5387E99D98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580409" y="1629189"/>
            <a:ext cx="914400" cy="914400"/>
          </a:xfrm>
          <a:prstGeom prst="rect">
            <a:avLst/>
          </a:prstGeom>
        </p:spPr>
      </p:pic>
      <p:pic>
        <p:nvPicPr>
          <p:cNvPr id="17" name="Graphic 16" descr="Ambulance">
            <a:extLst>
              <a:ext uri="{FF2B5EF4-FFF2-40B4-BE49-F238E27FC236}">
                <a16:creationId xmlns:a16="http://schemas.microsoft.com/office/drawing/2014/main" id="{48F21C9B-2A2B-49E0-A15C-401F0E8DE9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66009" y="1993669"/>
            <a:ext cx="731520" cy="731520"/>
          </a:xfrm>
          <a:prstGeom prst="rect">
            <a:avLst/>
          </a:prstGeom>
        </p:spPr>
      </p:pic>
      <p:pic>
        <p:nvPicPr>
          <p:cNvPr id="20" name="Graphic 19" descr="Stopwatch">
            <a:extLst>
              <a:ext uri="{FF2B5EF4-FFF2-40B4-BE49-F238E27FC236}">
                <a16:creationId xmlns:a16="http://schemas.microsoft.com/office/drawing/2014/main" id="{02432592-29B9-4972-91B0-C8987327EC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677689" y="1989707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13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CF81D5-4E3E-D4FC-3D11-0CA7B76CF167}"/>
              </a:ext>
            </a:extLst>
          </p:cNvPr>
          <p:cNvSpPr txBox="1"/>
          <p:nvPr/>
        </p:nvSpPr>
        <p:spPr>
          <a:xfrm>
            <a:off x="4087368" y="1929384"/>
            <a:ext cx="44182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Back up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894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E48674-F46D-8460-DD05-63EF9C16AC79}"/>
              </a:ext>
            </a:extLst>
          </p:cNvPr>
          <p:cNvSpPr txBox="1"/>
          <p:nvPr/>
        </p:nvSpPr>
        <p:spPr>
          <a:xfrm>
            <a:off x="2465453" y="675347"/>
            <a:ext cx="2362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English Surveys Returned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Area you Reside In: </a:t>
            </a:r>
            <a:endParaRPr lang="en-US" sz="1600" i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08969E4-3E94-39F5-4A62-95A6D4690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720791"/>
              </p:ext>
            </p:extLst>
          </p:nvPr>
        </p:nvGraphicFramePr>
        <p:xfrm>
          <a:off x="2305050" y="1352811"/>
          <a:ext cx="3248025" cy="475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57590984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1709489195"/>
                    </a:ext>
                  </a:extLst>
                </a:gridCol>
              </a:tblGrid>
              <a:tr h="31855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# Respondents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186961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Lodge Hill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045418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Park Hill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86779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Happy Hill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512239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Pine Knolls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830663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Marine Terrace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607628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Leimert Estates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472177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West Village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512340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East Village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61128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Seaclift Estates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898724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Top of the World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192547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San Simeon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141695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Other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65410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8437FD-45E2-4CEB-8953-D8ED03416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333323"/>
              </p:ext>
            </p:extLst>
          </p:nvPr>
        </p:nvGraphicFramePr>
        <p:xfrm>
          <a:off x="6339315" y="1352811"/>
          <a:ext cx="3248025" cy="475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57590984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1709489195"/>
                    </a:ext>
                  </a:extLst>
                </a:gridCol>
              </a:tblGrid>
              <a:tr h="31855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# Respondents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186961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Lodge Hill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045418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Park Hill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86779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Happy Hill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512239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Pine Knolls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830663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Marine Terrace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607628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Leimert Estates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472177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West Village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512340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East Village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61128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Seaclift Estates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898724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Top of the World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192547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San Simeon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141695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Other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6541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F75A869-5126-2CE1-9FA9-701E24367CA9}"/>
              </a:ext>
            </a:extLst>
          </p:cNvPr>
          <p:cNvSpPr txBox="1"/>
          <p:nvPr/>
        </p:nvSpPr>
        <p:spPr>
          <a:xfrm>
            <a:off x="6753510" y="675347"/>
            <a:ext cx="2419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Spanish Surveys Returned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Area you Reside In: </a:t>
            </a:r>
            <a:endParaRPr lang="en-US" sz="1600" i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79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5C394D0-9B80-AFAD-3892-E0C4D5E5247A}"/>
              </a:ext>
            </a:extLst>
          </p:cNvPr>
          <p:cNvSpPr txBox="1"/>
          <p:nvPr/>
        </p:nvSpPr>
        <p:spPr>
          <a:xfrm>
            <a:off x="847724" y="2003464"/>
            <a:ext cx="46101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Question # 1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are your top two health services most urgently needed in Cambria?</a:t>
            </a:r>
            <a:endParaRPr lang="en-US" sz="20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207B4A91-AE7B-FBBB-8E15-F8A51F288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663354"/>
              </p:ext>
            </p:extLst>
          </p:nvPr>
        </p:nvGraphicFramePr>
        <p:xfrm>
          <a:off x="5876923" y="174664"/>
          <a:ext cx="4754497" cy="6213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1457">
                  <a:extLst>
                    <a:ext uri="{9D8B030D-6E8A-4147-A177-3AD203B41FA5}">
                      <a16:colId xmlns:a16="http://schemas.microsoft.com/office/drawing/2014/main" val="357590984"/>
                    </a:ext>
                  </a:extLst>
                </a:gridCol>
                <a:gridCol w="1533040">
                  <a:extLst>
                    <a:ext uri="{9D8B030D-6E8A-4147-A177-3AD203B41FA5}">
                      <a16:colId xmlns:a16="http://schemas.microsoft.com/office/drawing/2014/main" val="1709489195"/>
                    </a:ext>
                  </a:extLst>
                </a:gridCol>
              </a:tblGrid>
              <a:tr h="31855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Top Priorities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# Respondents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186961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Primary Care Doctors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045418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Urgent Care/Emergency Care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86779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Lab Services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512239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X-Ray Services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830663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Ambulance Services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607628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Mental Health Services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472177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Geriatric Care/Home Health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512340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Chronic Illness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61128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Dental Health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898724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Vision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192547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Bilingual Medical Services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141695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Free Health Care/Health Clinic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654103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Physical Therapy/Chiropractic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947821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Stroke Prevention/Hearth Health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181831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Chronic Illness Information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908272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Nutrition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966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583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5C394D0-9B80-AFAD-3892-E0C4D5E5247A}"/>
              </a:ext>
            </a:extLst>
          </p:cNvPr>
          <p:cNvSpPr txBox="1"/>
          <p:nvPr/>
        </p:nvSpPr>
        <p:spPr>
          <a:xfrm>
            <a:off x="847723" y="2003464"/>
            <a:ext cx="4754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Question # 2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Which existing health services would you like to see improved through 2026?</a:t>
            </a:r>
            <a:endParaRPr lang="en-US" sz="20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207B4A91-AE7B-FBBB-8E15-F8A51F288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793226"/>
              </p:ext>
            </p:extLst>
          </p:nvPr>
        </p:nvGraphicFramePr>
        <p:xfrm>
          <a:off x="5602220" y="585352"/>
          <a:ext cx="5325998" cy="5687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1048">
                  <a:extLst>
                    <a:ext uri="{9D8B030D-6E8A-4147-A177-3AD203B41FA5}">
                      <a16:colId xmlns:a16="http://schemas.microsoft.com/office/drawing/2014/main" val="357590984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1709489195"/>
                    </a:ext>
                  </a:extLst>
                </a:gridCol>
              </a:tblGrid>
              <a:tr h="31855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Top Priorities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# Respondents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186961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Doctors – Primary &amp; Specialty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045418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Lab Services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86779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Better/Improved Ambulance Building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512239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Urgent Care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830663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Homebound Services/Geriatric Programs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607628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Alternative &amp; Complimentary Health Services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472177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Dental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512340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CHC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61128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Chronic Illness Information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898724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Medical Services in Spanish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192547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X-Ray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141695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Mental Health Services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654103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Information on action to take if a child starts to drown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947821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Decrease wait time in Doctors office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181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035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5C394D0-9B80-AFAD-3892-E0C4D5E5247A}"/>
              </a:ext>
            </a:extLst>
          </p:cNvPr>
          <p:cNvSpPr txBox="1"/>
          <p:nvPr/>
        </p:nvSpPr>
        <p:spPr>
          <a:xfrm>
            <a:off x="1853373" y="702400"/>
            <a:ext cx="79629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Question # 4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other healthcare programs would you like available in Cambria?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Note: Write in Question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207B4A91-AE7B-FBBB-8E15-F8A51F288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630241"/>
              </p:ext>
            </p:extLst>
          </p:nvPr>
        </p:nvGraphicFramePr>
        <p:xfrm>
          <a:off x="6145145" y="1842652"/>
          <a:ext cx="5325998" cy="4002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1048">
                  <a:extLst>
                    <a:ext uri="{9D8B030D-6E8A-4147-A177-3AD203B41FA5}">
                      <a16:colId xmlns:a16="http://schemas.microsoft.com/office/drawing/2014/main" val="357590984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1709489195"/>
                    </a:ext>
                  </a:extLst>
                </a:gridCol>
              </a:tblGrid>
              <a:tr h="31855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Priorities Continued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# Respondents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186961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First Aid Program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045418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Promoting Oral Language for Toddlers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86779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Addition of a Helipad for Emergencies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512239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Swimming Pool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830663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More Park Space for Children’s Programs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607628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Hiking Club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472177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Support Group for Family Caregivers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512340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Medicare Education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61128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Allergy Information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898724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Spinal Injury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192547"/>
                  </a:ext>
                </a:extLst>
              </a:tr>
            </a:tbl>
          </a:graphicData>
        </a:graphic>
      </p:graphicFrame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18479B8F-E5B1-C6CA-AD5C-791DC1261C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58387"/>
              </p:ext>
            </p:extLst>
          </p:nvPr>
        </p:nvGraphicFramePr>
        <p:xfrm>
          <a:off x="651701" y="1842652"/>
          <a:ext cx="5325998" cy="4002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1048">
                  <a:extLst>
                    <a:ext uri="{9D8B030D-6E8A-4147-A177-3AD203B41FA5}">
                      <a16:colId xmlns:a16="http://schemas.microsoft.com/office/drawing/2014/main" val="357590984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1709489195"/>
                    </a:ext>
                  </a:extLst>
                </a:gridCol>
              </a:tblGrid>
              <a:tr h="31855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Top Priorities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# Respondents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186961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Living with Chronic Illness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045418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Hearing &amp; Vision Services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86779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X-Ray &amp; Imaging Services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512239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Increase access to Doctors, more Doctors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830663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Lab Services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607628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Urgent Care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472177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Dental Care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512340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Health Care Information Online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61128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Women’s Health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898724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Wellness Programs for Seniors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192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978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284631-CE25-CA0C-45DB-89E65A972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725" y="581140"/>
            <a:ext cx="4401238" cy="5695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A93561-ABA7-AB6B-303D-7B5B35032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739" y="581141"/>
            <a:ext cx="4562944" cy="56957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C80EFC-60AB-58A9-710F-A211F6A7285B}"/>
              </a:ext>
            </a:extLst>
          </p:cNvPr>
          <p:cNvSpPr txBox="1"/>
          <p:nvPr/>
        </p:nvSpPr>
        <p:spPr>
          <a:xfrm>
            <a:off x="3514725" y="114300"/>
            <a:ext cx="6079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2023 Survey was provided in both English and Spanish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9086CD-238C-CE2E-981C-25CB29722BD5}"/>
              </a:ext>
            </a:extLst>
          </p:cNvPr>
          <p:cNvSpPr txBox="1"/>
          <p:nvPr/>
        </p:nvSpPr>
        <p:spPr>
          <a:xfrm>
            <a:off x="3733800" y="6457890"/>
            <a:ext cx="4616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Available at www.cambria-healthcare.org</a:t>
            </a:r>
          </a:p>
        </p:txBody>
      </p:sp>
    </p:spTree>
    <p:extLst>
      <p:ext uri="{BB962C8B-B14F-4D97-AF65-F5344CB8AC3E}">
        <p14:creationId xmlns:p14="http://schemas.microsoft.com/office/powerpoint/2010/main" val="161376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59" y="1022432"/>
            <a:ext cx="8717278" cy="1303867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Mission Statement: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To improve the health of District residents and visitors by providing emergency services, advocating for access to care, and promoting wellness.</a:t>
            </a:r>
          </a:p>
        </p:txBody>
      </p:sp>
      <p:graphicFrame>
        <p:nvGraphicFramePr>
          <p:cNvPr id="24" name="Content Placeholder 8" descr="Smart Icons">
            <a:extLst>
              <a:ext uri="{FF2B5EF4-FFF2-40B4-BE49-F238E27FC236}">
                <a16:creationId xmlns:a16="http://schemas.microsoft.com/office/drawing/2014/main" id="{AF65593E-D01F-46FF-BA88-B366A26F23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695347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4EF97DF-D722-BD78-ED6D-E51A1CB05308}"/>
              </a:ext>
            </a:extLst>
          </p:cNvPr>
          <p:cNvSpPr txBox="1"/>
          <p:nvPr/>
        </p:nvSpPr>
        <p:spPr>
          <a:xfrm>
            <a:off x="3133725" y="612800"/>
            <a:ext cx="574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CAMBRIA COMMUNITY HEALTHCARE DISTRICT</a:t>
            </a:r>
          </a:p>
        </p:txBody>
      </p:sp>
    </p:spTree>
    <p:extLst>
      <p:ext uri="{BB962C8B-B14F-4D97-AF65-F5344CB8AC3E}">
        <p14:creationId xmlns:p14="http://schemas.microsoft.com/office/powerpoint/2010/main" val="2026498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cky beach&#10;&#10;">
            <a:extLst>
              <a:ext uri="{FF2B5EF4-FFF2-40B4-BE49-F238E27FC236}">
                <a16:creationId xmlns:a16="http://schemas.microsoft.com/office/drawing/2014/main" id="{1D741830-4E4E-4CA5-B92A-047E598CB2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9208" y="4167680"/>
            <a:ext cx="4782791" cy="269032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F41A68A-8CD1-4105-B4EC-A56286CB0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7B955F46-02E4-4A82-96F5-CBAFDD4A7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5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79775EF-026C-4E4A-873B-185915FB4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278995" y="1501257"/>
              <a:ext cx="7645811" cy="3928374"/>
              <a:chOff x="2278995" y="1501257"/>
              <a:chExt cx="7645811" cy="3928374"/>
            </a:xfrm>
          </p:grpSpPr>
          <p:sp>
            <p:nvSpPr>
              <p:cNvPr id="13" name="Donut 19">
                <a:extLst>
                  <a:ext uri="{FF2B5EF4-FFF2-40B4-BE49-F238E27FC236}">
                    <a16:creationId xmlns:a16="http://schemas.microsoft.com/office/drawing/2014/main" id="{400D0967-F02F-4275-8520-75D52A1DF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7918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Donut 21">
                <a:extLst>
                  <a:ext uri="{FF2B5EF4-FFF2-40B4-BE49-F238E27FC236}">
                    <a16:creationId xmlns:a16="http://schemas.microsoft.com/office/drawing/2014/main" id="{B4B16BA1-0F90-43DD-9D6C-6F196A15A3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3719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Donut 22">
                <a:extLst>
                  <a:ext uri="{FF2B5EF4-FFF2-40B4-BE49-F238E27FC236}">
                    <a16:creationId xmlns:a16="http://schemas.microsoft.com/office/drawing/2014/main" id="{7B652CBC-3D51-4C0E-8DDE-2C4A49B387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Donut 23">
                <a:extLst>
                  <a:ext uri="{FF2B5EF4-FFF2-40B4-BE49-F238E27FC236}">
                    <a16:creationId xmlns:a16="http://schemas.microsoft.com/office/drawing/2014/main" id="{3AFF0419-6554-4FDD-93AB-8A8C45FF5B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774D57-151E-4936-9AF4-E70073D4E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5942" y="4231859"/>
            <a:ext cx="7192125" cy="1515533"/>
          </a:xfrm>
        </p:spPr>
        <p:txBody>
          <a:bodyPr>
            <a:noAutofit/>
          </a:bodyPr>
          <a:lstStyle/>
          <a:p>
            <a:r>
              <a:rPr lang="en-US" sz="2000" dirty="0"/>
              <a:t>220 Community Members Responded</a:t>
            </a:r>
            <a:br>
              <a:rPr lang="en-US" sz="2000" dirty="0"/>
            </a:br>
            <a:r>
              <a:rPr lang="en-US" sz="2000" dirty="0"/>
              <a:t>65% Female</a:t>
            </a:r>
            <a:br>
              <a:rPr lang="en-US" sz="2000" dirty="0"/>
            </a:br>
            <a:r>
              <a:rPr lang="en-US" sz="2000" dirty="0"/>
              <a:t>35% Male</a:t>
            </a:r>
            <a:br>
              <a:rPr lang="en-US" sz="2000" dirty="0"/>
            </a:br>
            <a:r>
              <a:rPr lang="en-US" sz="2000" dirty="0"/>
              <a:t>Average Age: 70 years</a:t>
            </a:r>
            <a:br>
              <a:rPr lang="en-US" sz="2000" dirty="0"/>
            </a:br>
            <a:r>
              <a:rPr lang="en-US" sz="2000" dirty="0"/>
              <a:t>Response Locations: </a:t>
            </a:r>
            <a:r>
              <a:rPr lang="en-US" sz="1800" dirty="0"/>
              <a:t>See Back Up Slide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70FC1-A32E-43A6-9E96-92974CB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8994" y="1720338"/>
            <a:ext cx="7495941" cy="1677629"/>
          </a:xfrm>
        </p:spPr>
        <p:txBody>
          <a:bodyPr>
            <a:normAutofit fontScale="55000" lnSpcReduction="20000"/>
          </a:bodyPr>
          <a:lstStyle/>
          <a:p>
            <a:r>
              <a:rPr lang="en-US" sz="3600" b="1" dirty="0"/>
              <a:t>2023 Community Survey</a:t>
            </a:r>
          </a:p>
          <a:p>
            <a:r>
              <a:rPr lang="en-US" sz="3200" b="1" dirty="0"/>
              <a:t>Over the course of two months May – June 2023, </a:t>
            </a:r>
          </a:p>
          <a:p>
            <a:r>
              <a:rPr lang="en-US" sz="3200" b="1" dirty="0"/>
              <a:t>670 hard copy surveys and digital surveys were distributed throughout Cambria &amp; San Simeon</a:t>
            </a:r>
          </a:p>
          <a:p>
            <a:r>
              <a:rPr lang="en-US" sz="3200" b="1" dirty="0"/>
              <a:t>Surveys were provided in both English and Spanish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310D7E-8F1E-4C2F-8824-E43E043DD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Ambulance">
            <a:extLst>
              <a:ext uri="{FF2B5EF4-FFF2-40B4-BE49-F238E27FC236}">
                <a16:creationId xmlns:a16="http://schemas.microsoft.com/office/drawing/2014/main" id="{48F21C9B-2A2B-49E0-A15C-401F0E8DE9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858050" y="489170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53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  <a:noFill/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Survey Process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Content Placeholder 6" descr="SmartArt">
            <a:extLst>
              <a:ext uri="{FF2B5EF4-FFF2-40B4-BE49-F238E27FC236}">
                <a16:creationId xmlns:a16="http://schemas.microsoft.com/office/drawing/2014/main" id="{B2E1BEE4-C00C-453D-A483-736EC14BB2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488981"/>
              </p:ext>
            </p:extLst>
          </p:nvPr>
        </p:nvGraphicFramePr>
        <p:xfrm>
          <a:off x="5158661" y="311340"/>
          <a:ext cx="6575425" cy="591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7277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8AE9-7B58-5C58-84B7-FA273071C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782" y="1073572"/>
            <a:ext cx="4032504" cy="1303867"/>
          </a:xfrm>
        </p:spPr>
        <p:txBody>
          <a:bodyPr>
            <a:normAutofit/>
          </a:bodyPr>
          <a:lstStyle/>
          <a:p>
            <a:r>
              <a:rPr lang="en-US" sz="2000" b="1" dirty="0"/>
              <a:t>Question # 1</a:t>
            </a:r>
            <a:br>
              <a:rPr lang="en-US" sz="1800" dirty="0"/>
            </a:br>
            <a:r>
              <a:rPr lang="en-US" sz="1800" dirty="0"/>
              <a:t>Which top 2 health services are the most urgently needed in Cambria right now?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20CABCD-176A-77E1-8D2D-85C355EAF29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23561681"/>
              </p:ext>
            </p:extLst>
          </p:nvPr>
        </p:nvGraphicFramePr>
        <p:xfrm>
          <a:off x="683046" y="2957234"/>
          <a:ext cx="4967945" cy="2785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57BA95F1-57B9-9350-A88E-C3FFDB053AC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94596834"/>
              </p:ext>
            </p:extLst>
          </p:nvPr>
        </p:nvGraphicFramePr>
        <p:xfrm>
          <a:off x="6541011" y="2957234"/>
          <a:ext cx="4355587" cy="2816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15C1AEFD-6D8E-0A3D-5A2B-7FE97723DB9F}"/>
              </a:ext>
            </a:extLst>
          </p:cNvPr>
          <p:cNvSpPr txBox="1">
            <a:spLocks/>
          </p:cNvSpPr>
          <p:nvPr/>
        </p:nvSpPr>
        <p:spPr>
          <a:xfrm>
            <a:off x="6267450" y="1084733"/>
            <a:ext cx="4873752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/>
              <a:t>Question # 2</a:t>
            </a:r>
            <a:br>
              <a:rPr lang="en-US" sz="1800" dirty="0"/>
            </a:br>
            <a:r>
              <a:rPr lang="en-US" sz="1800" dirty="0"/>
              <a:t>Which existing health services would you like to see improved, longer term, from now through 2026?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23AA53-991E-EDF7-A3F3-B12225F5FF43}"/>
              </a:ext>
            </a:extLst>
          </p:cNvPr>
          <p:cNvSpPr txBox="1"/>
          <p:nvPr/>
        </p:nvSpPr>
        <p:spPr>
          <a:xfrm>
            <a:off x="4782146" y="6069118"/>
            <a:ext cx="2087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Top three survey responses</a:t>
            </a:r>
          </a:p>
        </p:txBody>
      </p:sp>
    </p:spTree>
    <p:extLst>
      <p:ext uri="{BB962C8B-B14F-4D97-AF65-F5344CB8AC3E}">
        <p14:creationId xmlns:p14="http://schemas.microsoft.com/office/powerpoint/2010/main" val="1280615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114F-4320-9D1A-6EDC-C0F82C885B30}"/>
              </a:ext>
            </a:extLst>
          </p:cNvPr>
          <p:cNvSpPr txBox="1">
            <a:spLocks/>
          </p:cNvSpPr>
          <p:nvPr/>
        </p:nvSpPr>
        <p:spPr>
          <a:xfrm>
            <a:off x="2438345" y="446438"/>
            <a:ext cx="7315310" cy="1303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b="1" dirty="0"/>
              <a:t>Question # 3</a:t>
            </a:r>
            <a:br>
              <a:rPr lang="en-US" sz="2000" dirty="0"/>
            </a:br>
            <a:r>
              <a:rPr lang="en-US" sz="2000" dirty="0"/>
              <a:t>Which healthcare educational programs and/or healthcare speakers would you like to see available to the community in 2023-2024? </a:t>
            </a: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778DE5F3-6A27-2713-E8B6-BDAC60E8A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247664"/>
              </p:ext>
            </p:extLst>
          </p:nvPr>
        </p:nvGraphicFramePr>
        <p:xfrm>
          <a:off x="1076324" y="1622643"/>
          <a:ext cx="10159101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4431">
                  <a:extLst>
                    <a:ext uri="{9D8B030D-6E8A-4147-A177-3AD203B41FA5}">
                      <a16:colId xmlns:a16="http://schemas.microsoft.com/office/drawing/2014/main" val="640534498"/>
                    </a:ext>
                  </a:extLst>
                </a:gridCol>
                <a:gridCol w="1365035">
                  <a:extLst>
                    <a:ext uri="{9D8B030D-6E8A-4147-A177-3AD203B41FA5}">
                      <a16:colId xmlns:a16="http://schemas.microsoft.com/office/drawing/2014/main" val="3862998858"/>
                    </a:ext>
                  </a:extLst>
                </a:gridCol>
                <a:gridCol w="997887">
                  <a:extLst>
                    <a:ext uri="{9D8B030D-6E8A-4147-A177-3AD203B41FA5}">
                      <a16:colId xmlns:a16="http://schemas.microsoft.com/office/drawing/2014/main" val="1661100404"/>
                    </a:ext>
                  </a:extLst>
                </a:gridCol>
                <a:gridCol w="979059">
                  <a:extLst>
                    <a:ext uri="{9D8B030D-6E8A-4147-A177-3AD203B41FA5}">
                      <a16:colId xmlns:a16="http://schemas.microsoft.com/office/drawing/2014/main" val="3326039672"/>
                    </a:ext>
                  </a:extLst>
                </a:gridCol>
                <a:gridCol w="1012689">
                  <a:extLst>
                    <a:ext uri="{9D8B030D-6E8A-4147-A177-3AD203B41FA5}">
                      <a16:colId xmlns:a16="http://schemas.microsoft.com/office/drawing/2014/main" val="605756881"/>
                    </a:ext>
                  </a:extLst>
                </a:gridCol>
              </a:tblGrid>
              <a:tr h="379131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Priorities: Top Seven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Respondents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English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Spanish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   %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155650"/>
                  </a:ext>
                </a:extLst>
              </a:tr>
              <a:tr h="349967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Mental Health: </a:t>
                      </a:r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Resources, Doctors, Services in Central Coast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43.12%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324511"/>
                  </a:ext>
                </a:extLst>
              </a:tr>
              <a:tr h="349967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Nutrition for a Healthy Lifestyle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37.44%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749582"/>
                  </a:ext>
                </a:extLst>
              </a:tr>
              <a:tr h="349967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Heart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37.44%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492526"/>
                  </a:ext>
                </a:extLst>
              </a:tr>
              <a:tr h="349967">
                <a:tc>
                  <a:txBody>
                    <a:bodyPr/>
                    <a:lstStyle/>
                    <a:p>
                      <a:pPr algn="l"/>
                      <a:r>
                        <a:rPr lang="en-US" sz="18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Stroke Prevention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36.00%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974222"/>
                  </a:ext>
                </a:extLst>
              </a:tr>
              <a:tr h="349967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AED &amp; CPR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35.54%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383844"/>
                  </a:ext>
                </a:extLst>
              </a:tr>
              <a:tr h="349967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Walking Tips, Tools &amp; Fall Prevention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31.27%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203186"/>
                  </a:ext>
                </a:extLst>
              </a:tr>
              <a:tr h="349967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Stress Management Tools: </a:t>
                      </a:r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Relaxation Exercises, Meditation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30.80%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461670"/>
                  </a:ext>
                </a:extLst>
              </a:tr>
            </a:tbl>
          </a:graphicData>
        </a:graphic>
      </p:graphicFrame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C8D60E16-3E63-088B-22C3-EF1D18E0F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603417"/>
              </p:ext>
            </p:extLst>
          </p:nvPr>
        </p:nvGraphicFramePr>
        <p:xfrm>
          <a:off x="1076323" y="4791075"/>
          <a:ext cx="10159103" cy="1281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4432">
                  <a:extLst>
                    <a:ext uri="{9D8B030D-6E8A-4147-A177-3AD203B41FA5}">
                      <a16:colId xmlns:a16="http://schemas.microsoft.com/office/drawing/2014/main" val="640534498"/>
                    </a:ext>
                  </a:extLst>
                </a:gridCol>
                <a:gridCol w="1365034">
                  <a:extLst>
                    <a:ext uri="{9D8B030D-6E8A-4147-A177-3AD203B41FA5}">
                      <a16:colId xmlns:a16="http://schemas.microsoft.com/office/drawing/2014/main" val="3862998858"/>
                    </a:ext>
                  </a:extLst>
                </a:gridCol>
                <a:gridCol w="997888">
                  <a:extLst>
                    <a:ext uri="{9D8B030D-6E8A-4147-A177-3AD203B41FA5}">
                      <a16:colId xmlns:a16="http://schemas.microsoft.com/office/drawing/2014/main" val="1661100404"/>
                    </a:ext>
                  </a:extLst>
                </a:gridCol>
                <a:gridCol w="979060">
                  <a:extLst>
                    <a:ext uri="{9D8B030D-6E8A-4147-A177-3AD203B41FA5}">
                      <a16:colId xmlns:a16="http://schemas.microsoft.com/office/drawing/2014/main" val="3326039672"/>
                    </a:ext>
                  </a:extLst>
                </a:gridCol>
                <a:gridCol w="1012689">
                  <a:extLst>
                    <a:ext uri="{9D8B030D-6E8A-4147-A177-3AD203B41FA5}">
                      <a16:colId xmlns:a16="http://schemas.microsoft.com/office/drawing/2014/main" val="605756881"/>
                    </a:ext>
                  </a:extLst>
                </a:gridCol>
              </a:tblGrid>
              <a:tr h="34378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Priorities Continued: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Respondents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English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Spanish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   %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155650"/>
                  </a:ext>
                </a:extLst>
              </a:tr>
              <a:tr h="31253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Advances in Hearing: Aids and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28.9%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165029"/>
                  </a:ext>
                </a:extLst>
              </a:tr>
              <a:tr h="31253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Smiling is My Favorite: Dental Hygiene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20.85%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47403"/>
                  </a:ext>
                </a:extLst>
              </a:tr>
              <a:tr h="31253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Beauty is in the Eye of the Beholder: Vision &amp; Eye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20.85%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209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196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65B09-94A8-C2DD-B847-90D9D8AB1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561" y="1112309"/>
            <a:ext cx="3718455" cy="1371600"/>
          </a:xfrm>
        </p:spPr>
        <p:txBody>
          <a:bodyPr>
            <a:normAutofit/>
          </a:bodyPr>
          <a:lstStyle/>
          <a:p>
            <a:r>
              <a:rPr lang="en-US" sz="3600" b="1" dirty="0"/>
              <a:t>Question # 4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6B9A8-7C4B-4980-467C-A930774C0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01" y="2088090"/>
            <a:ext cx="4752974" cy="1716195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What other healthcare programs would you like available in Cambria?</a:t>
            </a:r>
          </a:p>
          <a:p>
            <a:r>
              <a:rPr lang="en-US" dirty="0"/>
              <a:t>Note: Write in Question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8240A5B-C27D-5A4B-024D-3535AF60C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777158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1229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7CEA3-E5AE-A772-D187-32981E4F9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Action Steps: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115A6-3E74-CE47-764C-1BD16B1E1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2342" y="2565740"/>
            <a:ext cx="8826054" cy="3310128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Collect content expert information and schedule presenters for Community workshops on top 5 requested healthcare topic areas. </a:t>
            </a:r>
            <a:r>
              <a:rPr lang="en-US" sz="2000" u="sng" dirty="0"/>
              <a:t>In Progress</a:t>
            </a:r>
          </a:p>
          <a:p>
            <a:r>
              <a:rPr lang="en-US" sz="2000" dirty="0"/>
              <a:t>Add Mental Health Advisor to Outreach Committee to provide guidance on mental health topic areas. </a:t>
            </a:r>
            <a:r>
              <a:rPr lang="en-US" sz="2000" u="sng" dirty="0"/>
              <a:t>Done</a:t>
            </a:r>
          </a:p>
          <a:p>
            <a:r>
              <a:rPr lang="en-US" sz="2000" dirty="0"/>
              <a:t>Organize CCHD Resource Guide into a comprehensive healthcare tool with health tips and community health services directory. Direct mailer to Community. </a:t>
            </a:r>
            <a:r>
              <a:rPr lang="en-US" sz="2000" u="sng" dirty="0"/>
              <a:t>In Progress</a:t>
            </a:r>
          </a:p>
          <a:p>
            <a:r>
              <a:rPr lang="en-US" sz="2000" dirty="0"/>
              <a:t>Provide Dental Healthcare workshop to San Simeon community with Spanish translator.</a:t>
            </a:r>
          </a:p>
          <a:p>
            <a:r>
              <a:rPr lang="en-US" sz="2000" dirty="0"/>
              <a:t>Provide ongoing healthcare articles to publish in Cambria.ca regarding healthcare topics.</a:t>
            </a:r>
          </a:p>
        </p:txBody>
      </p:sp>
    </p:spTree>
    <p:extLst>
      <p:ext uri="{BB962C8B-B14F-4D97-AF65-F5344CB8AC3E}">
        <p14:creationId xmlns:p14="http://schemas.microsoft.com/office/powerpoint/2010/main" val="2555089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7D84AC-D69A-8B85-FDA5-3B4182027C9D}"/>
              </a:ext>
            </a:extLst>
          </p:cNvPr>
          <p:cNvSpPr txBox="1"/>
          <p:nvPr/>
        </p:nvSpPr>
        <p:spPr>
          <a:xfrm>
            <a:off x="1938969" y="864163"/>
            <a:ext cx="908832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Cambria Community Healthcare District</a:t>
            </a:r>
          </a:p>
          <a:p>
            <a:pPr algn="ctr"/>
            <a:r>
              <a:rPr lang="en-US" sz="4400" i="1"/>
              <a:t>EMS “</a:t>
            </a:r>
            <a:r>
              <a:rPr lang="en-US" sz="4400" i="1" dirty="0"/>
              <a:t>Where Emergency Care Begins”</a:t>
            </a:r>
          </a:p>
          <a:p>
            <a:pPr algn="ctr"/>
            <a:endParaRPr lang="en-US" sz="4400" i="1" dirty="0"/>
          </a:p>
          <a:p>
            <a:pPr algn="ctr"/>
            <a:endParaRPr lang="en-US" sz="4400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F04EE2-DF49-FAB5-52BE-6F312EB0F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445" y="2457449"/>
            <a:ext cx="3619499" cy="271462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EBC3BA-9C41-D9B6-C5A3-78A352DCE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56" y="3550630"/>
            <a:ext cx="4273345" cy="232410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D73245-B741-6F31-5E9D-A9F8A24F5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56" y="2762249"/>
            <a:ext cx="3416300" cy="2562225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439997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524312_Recreation Organic design_SL-V1.pptx" id="{F71A86FF-49A3-4B67-A125-11EA00B3A17C}" vid="{EA83300D-506E-4894-9D32-3B71A0743C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C6F0FA-5858-4AD1-8F89-D32310719A51}">
  <ds:schemaRefs>
    <ds:schemaRef ds:uri="16c05727-aa75-4e4a-9b5f-8a80a1165891"/>
    <ds:schemaRef ds:uri="http://schemas.microsoft.com/office/2006/metadata/properties"/>
    <ds:schemaRef ds:uri="http://www.w3.org/XML/1998/namespace"/>
    <ds:schemaRef ds:uri="71af3243-3dd4-4a8d-8c0d-dd76da1f02a5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F92F16A-38EE-4C9D-AFD3-2845EC2D90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5A39CB-C45B-4F08-829C-AB9550EE08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Recreation design</Template>
  <TotalTime>689</TotalTime>
  <Words>940</Words>
  <Application>Microsoft Office PowerPoint</Application>
  <PresentationFormat>Widescreen</PresentationFormat>
  <Paragraphs>278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Garamond</vt:lpstr>
      <vt:lpstr>Organic</vt:lpstr>
      <vt:lpstr>CAMBRIA COMMUNITY HEALTHCARE DISTRICT</vt:lpstr>
      <vt:lpstr>Mission Statement: To improve the health of District residents and visitors by providing emergency services, advocating for access to care, and promoting wellness.</vt:lpstr>
      <vt:lpstr>220 Community Members Responded 65% Female 35% Male Average Age: 70 years Response Locations: See Back Up Slide </vt:lpstr>
      <vt:lpstr>Survey Process</vt:lpstr>
      <vt:lpstr>Question # 1 Which top 2 health services are the most urgently needed in Cambria right now?</vt:lpstr>
      <vt:lpstr>PowerPoint Presentation</vt:lpstr>
      <vt:lpstr>Question # 4 </vt:lpstr>
      <vt:lpstr>Suggested Action Steps: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CAMBRIA COMMUNITY HEALTHCARE DISTRICT</dc:title>
  <dc:creator>Linda Hendy</dc:creator>
  <cp:lastModifiedBy>Linda Hendy</cp:lastModifiedBy>
  <cp:revision>1</cp:revision>
  <cp:lastPrinted>2023-07-13T15:49:34Z</cp:lastPrinted>
  <dcterms:created xsi:type="dcterms:W3CDTF">2023-07-12T18:05:29Z</dcterms:created>
  <dcterms:modified xsi:type="dcterms:W3CDTF">2023-07-14T15:22:11Z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